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0.46666666666666662</c:v>
                </c:pt>
                <c:pt idx="1">
                  <c:v>0.52727272727272723</c:v>
                </c:pt>
                <c:pt idx="2">
                  <c:v>0</c:v>
                </c:pt>
                <c:pt idx="3">
                  <c:v>6.0606060606060606E-3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0.82863340563991328</c:v>
                </c:pt>
                <c:pt idx="1">
                  <c:v>0.1713665943600868</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3.8383838383838381E-2</c:v>
                </c:pt>
                <c:pt idx="1">
                  <c:v>6.0606060606060608E-2</c:v>
                </c:pt>
                <c:pt idx="2">
                  <c:v>0.23838383838383839</c:v>
                </c:pt>
                <c:pt idx="3">
                  <c:v>0.66262626262626267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0.94545454545454544</c:v>
                </c:pt>
                <c:pt idx="1">
                  <c:v>1.01010101010101E-2</c:v>
                </c:pt>
                <c:pt idx="2">
                  <c:v>6.0606060606060606E-3</c:v>
                </c:pt>
                <c:pt idx="3">
                  <c:v>8.0808080808080808E-3</c:v>
                </c:pt>
                <c:pt idx="4">
                  <c:v>8.0808080808080808E-3</c:v>
                </c:pt>
                <c:pt idx="5">
                  <c:v>2.222222222222222E-2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0.30497925311203322</c:v>
                </c:pt>
                <c:pt idx="1">
                  <c:v>2.0746887966804979E-3</c:v>
                </c:pt>
                <c:pt idx="2">
                  <c:v>0.65975103734439822</c:v>
                </c:pt>
                <c:pt idx="3">
                  <c:v>0</c:v>
                </c:pt>
                <c:pt idx="4">
                  <c:v>6.2240663900414942E-3</c:v>
                </c:pt>
                <c:pt idx="5">
                  <c:v>6.2240663900414942E-3</c:v>
                </c:pt>
                <c:pt idx="6">
                  <c:v>0</c:v>
                </c:pt>
                <c:pt idx="7">
                  <c:v>8.2987551867219917E-3</c:v>
                </c:pt>
                <c:pt idx="8">
                  <c:v>1.244813278008299E-2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43</c:v>
                </c:pt>
                <c:pt idx="4" formatCode="0">
                  <c:v>5</c:v>
                </c:pt>
                <c:pt idx="5" formatCode="0">
                  <c:v>3</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39</c:v>
                </c:pt>
                <c:pt idx="2">
                  <c:v>3</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6.6627970263783123</c:v>
                </c:pt>
                <c:pt idx="1">
                  <c:v>6.0248311974848869</c:v>
                </c:pt>
                <c:pt idx="2">
                  <c:v>3.105000186792036</c:v>
                </c:pt>
                <c:pt idx="3" formatCode="General">
                  <c:v>7.3843794450232467</c:v>
                </c:pt>
                <c:pt idx="4">
                  <c:v>6.2573537818365637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6.9467437999047208</c:v>
                </c:pt>
                <c:pt idx="2">
                  <c:v>3.896451143097206</c:v>
                </c:pt>
                <c:pt idx="3" formatCode="General">
                  <c:v>8.1241544526414895</c:v>
                </c:pt>
                <c:pt idx="4">
                  <c:v>6.8350548756956853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7.8383695054719267</c:v>
                </c:pt>
                <c:pt idx="1">
                  <c:v>6.6739256296852254</c:v>
                </c:pt>
                <c:pt idx="2">
                  <c:v>7.0833867607023464</c:v>
                </c:pt>
                <c:pt idx="3">
                  <c:v>8.4127636850268228</c:v>
                </c:pt>
                <c:pt idx="4">
                  <c:v>4.6330013399896526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6.3422009433082183</c:v>
                </c:pt>
                <c:pt idx="2">
                  <c:v>6.7802757958390529</c:v>
                </c:pt>
                <c:pt idx="3">
                  <c:v>8.2027226053960973</c:v>
                </c:pt>
                <c:pt idx="4">
                  <c:v>4.503883593177469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Sheet1!$B$2:$B$6</c:f>
              <c:numCache>
                <c:formatCode>0.0</c:formatCode>
                <c:ptCount val="5"/>
                <c:pt idx="0">
                  <c:v>6.0229592739177802</c:v>
                </c:pt>
                <c:pt idx="1">
                  <c:v>6.3188875492437804</c:v>
                </c:pt>
                <c:pt idx="2">
                  <c:v>6.3320771709867669</c:v>
                </c:pt>
                <c:pt idx="3">
                  <c:v>6.3561137031596369</c:v>
                </c:pt>
                <c:pt idx="4">
                  <c:v>6.421751865155727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East and North Hertfordshire Teaching NHS Trust</c:v>
                </c:pt>
                <c:pt idx="3">
                  <c:v>Milton Keynes University Hospital NHS Foundation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Sheet1!$B$2:$B$6</c:f>
              <c:numCache>
                <c:formatCode>0.0</c:formatCode>
                <c:ptCount val="5"/>
                <c:pt idx="0">
                  <c:v>8.6735349263790198</c:v>
                </c:pt>
                <c:pt idx="1">
                  <c:v>7.2816349018662407</c:v>
                </c:pt>
                <c:pt idx="2">
                  <c:v>7.2355843099582851</c:v>
                </c:pt>
                <c:pt idx="3">
                  <c:v>7.1193290327076371</c:v>
                </c:pt>
                <c:pt idx="4">
                  <c:v>7.0771692354392188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Norfolk And Norwich University Hospitals NHS Foundation Trust</c:v>
                </c:pt>
                <c:pt idx="3">
                  <c:v>North West Anglia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6.5997657469625821</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0.28615821895681481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0.16085269876249697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1.6792792657640252</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0.16085269876249697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0.57696202451236722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0.82671980388474253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6.2573537818365637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0.18772019165691134</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0.39469603215649851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0.11003830281010263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1.1487842092205724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0.11003830281010174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0.3946960321564994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0.50189355801948921</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7.5171122615662966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0.52135576220428792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0.16628291762343217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1.7359699772776391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0.16628291762343306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0.59643965896708639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0.81554390174828661</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6.0248311974848869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Sheet1!$B$2:$B$6</c:f>
              <c:numCache>
                <c:formatCode>0.0</c:formatCode>
                <c:ptCount val="5"/>
                <c:pt idx="0">
                  <c:v>7.0845471645143174</c:v>
                </c:pt>
                <c:pt idx="1">
                  <c:v>7.1161227274899259</c:v>
                </c:pt>
                <c:pt idx="2">
                  <c:v>7.1954415357572081</c:v>
                </c:pt>
                <c:pt idx="3">
                  <c:v>7.1965549220439406</c:v>
                </c:pt>
                <c:pt idx="4">
                  <c:v>7.2098369039402774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The Princess Alexandra Hospital NHS Trust</c:v>
                </c:pt>
                <c:pt idx="2">
                  <c:v>West Hertfordshire Teaching Hospitals NHS Trust</c:v>
                </c:pt>
                <c:pt idx="3">
                  <c:v>Mid and South Essex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Sheet1!$B$2:$B$6</c:f>
              <c:numCache>
                <c:formatCode>0.0</c:formatCode>
                <c:ptCount val="5"/>
                <c:pt idx="0">
                  <c:v>9.0092336492297651</c:v>
                </c:pt>
                <c:pt idx="1">
                  <c:v>7.5840727922000468</c:v>
                </c:pt>
                <c:pt idx="2">
                  <c:v>7.5724719227644739</c:v>
                </c:pt>
                <c:pt idx="3">
                  <c:v>7.4129114621975418</c:v>
                </c:pt>
                <c:pt idx="4">
                  <c:v>7.4103290280309499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The Queen Elizabeth Hospital, King's Lynn, NHS Foundation Trust</c:v>
                </c:pt>
                <c:pt idx="3">
                  <c:v>West Suffolk NHS Foundation Trust</c:v>
                </c:pt>
                <c:pt idx="4">
                  <c:v>Cambridge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7.2104735286322272</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0.28647445399012073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0.11803070985764519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1.2322238004847659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0.11803070985764652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0.42336397112397517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1.673561693808022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3.105000186792036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0.15772250032934387</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0.19135045016027519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5.3347074868078437E-2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0.55693586370843562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5.3347074868078437E-2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0.19135045016027519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1.7603059283025857E-2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9.2377292903592512</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0.12104076263788777</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0.27704581489757185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7.7238301853216562E-2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0.80635687074447659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7.723830185321745E-2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0.27704581489757096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0.4235638113850424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7.9715935201452934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0.25342102606702888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9.669199793869776E-2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1.009450687199851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9.6691997938696872E-2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0.34682421441513078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0.31091706426948384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8.07672315466084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0.40883039810327571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0.13420790709312769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1.4011114355988727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0.13420790709312769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0.4813899075224759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1.7438499494191593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6.1654884412719371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0.15328531152366054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0.24227257284514003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6.7543781952045023E-2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0.70514746371045689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6.7543781952045023E-2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0.24227257284514003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0.29969146231204036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8.706306578564007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Sheet1!$B$2:$B$6</c:f>
              <c:numCache>
                <c:formatCode>0.0</c:formatCode>
                <c:ptCount val="5"/>
                <c:pt idx="0">
                  <c:v>7.4865370245645098</c:v>
                </c:pt>
                <c:pt idx="1">
                  <c:v>7.6432652598604651</c:v>
                </c:pt>
                <c:pt idx="2">
                  <c:v>7.705822115318699</c:v>
                </c:pt>
                <c:pt idx="3">
                  <c:v>7.7517815106461283</c:v>
                </c:pt>
                <c:pt idx="4">
                  <c:v>7.768924482608182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East and North Hertfordshire Teaching NHS Trust</c:v>
                </c:pt>
                <c:pt idx="2">
                  <c:v>Mid and South Essex NHS Foundation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Sheet1!$B$2:$B$6</c:f>
              <c:numCache>
                <c:formatCode>0.0</c:formatCode>
                <c:ptCount val="5"/>
                <c:pt idx="0">
                  <c:v>9.1472308502282988</c:v>
                </c:pt>
                <c:pt idx="1">
                  <c:v>8.2954968445916784</c:v>
                </c:pt>
                <c:pt idx="2">
                  <c:v>8.132439849009355</c:v>
                </c:pt>
                <c:pt idx="3">
                  <c:v>8.1168510575170476</c:v>
                </c:pt>
                <c:pt idx="4">
                  <c:v>7.8627337918668054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Milton Keynes University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7.7716098567554353</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0.20393491668608554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5.7524317175051465E-2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0.6005456784528711</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5.7524317175051465E-2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0.20523205949390722</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9.1976014667799983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0.5096473027705386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0.1695451378590489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1.7700270919183758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0.1695451378590489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0.60814090617043881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0.63018186656439568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5.9381645660874218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0.41215557253705537</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0.13215934388197326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1.3797247274393918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0.13215934388197326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0.47404192277156731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6.5733786971010844E-2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7.3843794450232467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4.1450619777675612E-2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0.30769248296545637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8.5782363779934201E-2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0.89555566037824619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8.5782363779934201E-2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0.30769248296545726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0.36423338781874648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8.4127636850268228</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0.2139812678171813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0.37926933197762835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0.10573745413835756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1.1038839616324738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0.10573745413835844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0.37926933197762835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0.35054994534778494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7.925140120859691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Sheet1!$B$2:$B$6</c:f>
              <c:numCache>
                <c:formatCode>0.0</c:formatCode>
                <c:ptCount val="5"/>
                <c:pt idx="0">
                  <c:v>8.3204226892708402</c:v>
                </c:pt>
                <c:pt idx="1">
                  <c:v>8.3505376163342255</c:v>
                </c:pt>
                <c:pt idx="2">
                  <c:v>8.477063980640521</c:v>
                </c:pt>
                <c:pt idx="3">
                  <c:v>8.4811991444573778</c:v>
                </c:pt>
                <c:pt idx="4">
                  <c:v>8.5208963158865298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Princess Alexandra Hospital NHS Trust</c:v>
                </c:pt>
                <c:pt idx="2">
                  <c:v>The Queen Elizabeth Hospital, King's Lynn, NHS Foundation Trust</c:v>
                </c:pt>
                <c:pt idx="3">
                  <c:v>North West Anglia NHS Foundation Trust</c:v>
                </c:pt>
                <c:pt idx="4">
                  <c:v>Mid and South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Sheet1!$B$2:$B$6</c:f>
              <c:numCache>
                <c:formatCode>0.0</c:formatCode>
                <c:ptCount val="5"/>
                <c:pt idx="0">
                  <c:v>9.4685086408040089</c:v>
                </c:pt>
                <c:pt idx="1">
                  <c:v>8.9857007261976491</c:v>
                </c:pt>
                <c:pt idx="2">
                  <c:v>8.9013741880910136</c:v>
                </c:pt>
                <c:pt idx="3">
                  <c:v>8.8369075355068265</c:v>
                </c:pt>
                <c:pt idx="4">
                  <c:v>8.8356050025333523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Cambridge University Hospitals NHS Foundation Trust</c:v>
                </c:pt>
                <c:pt idx="3">
                  <c:v>West Suffolk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8.5494514747398451</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4.5022256277754025E-2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0.23332958254722058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6.5050543119484772E-2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0.67911840539606061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6.5050543119484772E-2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0.23332958254722058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0.2695182291682503</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8.6417308347004589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8.4650215117008543E-2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6.301346410817743E-2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0.65785159064736121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6.301346410817743E-2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0.22602279043557161</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0.1175268531680107</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8.5969637225456861</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6.5988759202387115E-2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0.24428921175129936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6.8106005801629621E-2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0.71101700062584072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6.8106005801629621E-2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0.24428921175129936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0.15457152355922688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8.4096598669733851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Sheet1!$B$2:$B$6</c:f>
              <c:numCache>
                <c:formatCode>0.0</c:formatCode>
                <c:ptCount val="5"/>
                <c:pt idx="0">
                  <c:v>8.0602685021137432</c:v>
                </c:pt>
                <c:pt idx="1">
                  <c:v>8.0763012166574413</c:v>
                </c:pt>
                <c:pt idx="2">
                  <c:v>8.0863681582075309</c:v>
                </c:pt>
                <c:pt idx="3">
                  <c:v>8.0904617708639091</c:v>
                </c:pt>
                <c:pt idx="4">
                  <c:v>8.1042366515413402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Mid and South Essex NHS Foundation Trust</c:v>
                </c:pt>
                <c:pt idx="2">
                  <c:v>The Princess Alexandra Hospital NHS Trust</c:v>
                </c:pt>
                <c:pt idx="3">
                  <c:v>The Queen Elizabeth Hospital, King's Lynn, NHS Foundation Trust</c:v>
                </c:pt>
                <c:pt idx="4">
                  <c:v>West Hertfordshire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9.3470849890882022</c:v>
                </c:pt>
                <c:pt idx="1">
                  <c:v>8.5431460739890372</c:v>
                </c:pt>
                <c:pt idx="2">
                  <c:v>8.5423098580846197</c:v>
                </c:pt>
                <c:pt idx="3">
                  <c:v>8.5248068452536305</c:v>
                </c:pt>
                <c:pt idx="4">
                  <c:v>8.4466071080627678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Your Trust</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8.3418024393420858</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0.32377950566110147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9.8709130225584474E-2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1.0305092609865092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9.8709130225584474E-2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0.35405945968552643</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0.68576040187645226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7.2014573395724524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0.19058532303867715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0.25627899638494078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7.1448668115552394E-2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0.74591391910719551</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7.1448668115552394E-2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0.25627899638494078</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0.18309637034288073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8.7495559810555452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0.10696450215055542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0.19382560190646458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5.4037128669378376E-2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0.56413992711366134</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5.4037128669378376E-2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0.19382560190646458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0.22568785121396928</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8.7829032949240489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0.23593883688588502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7.3448192186360117E-2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0.76678866562581049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7.3448192186360117E-2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0.26345108280207441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0.17670261145103261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8.633293141816301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Sheet1!$B$2:$B$6</c:f>
              <c:numCache>
                <c:formatCode>0.0</c:formatCode>
                <c:ptCount val="5"/>
                <c:pt idx="0">
                  <c:v>7.9493254369158217</c:v>
                </c:pt>
                <c:pt idx="1">
                  <c:v>7.9676475411187369</c:v>
                </c:pt>
                <c:pt idx="2">
                  <c:v>7.9857516791697218</c:v>
                </c:pt>
                <c:pt idx="3">
                  <c:v>8.021824311764135</c:v>
                </c:pt>
                <c:pt idx="4">
                  <c:v>8.024003033301387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Queen Elizabeth Hospital, King's Lynn, NHS Foundation Trust</c:v>
                </c:pt>
                <c:pt idx="1">
                  <c:v>West Hertfordshire Teaching Hospitals NHS Trust</c:v>
                </c:pt>
                <c:pt idx="2">
                  <c:v>Mid and South Essex NHS Foundation Trust</c:v>
                </c:pt>
                <c:pt idx="3">
                  <c:v>North West Anglia NHS Foundation Trust</c:v>
                </c:pt>
                <c:pt idx="4">
                  <c:v>The Princess Alexandra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Sheet1!$B$2:$B$6</c:f>
              <c:numCache>
                <c:formatCode>0.0</c:formatCode>
                <c:ptCount val="5"/>
                <c:pt idx="0">
                  <c:v>9.0785419637629357</c:v>
                </c:pt>
                <c:pt idx="1">
                  <c:v>8.3339246855500129</c:v>
                </c:pt>
                <c:pt idx="2">
                  <c:v>8.3159238026070987</c:v>
                </c:pt>
                <c:pt idx="3">
                  <c:v>8.3002585471151669</c:v>
                </c:pt>
                <c:pt idx="4">
                  <c:v>8.2277921897905788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West Suffolk NHS Foundation Trust</c:v>
                </c:pt>
                <c:pt idx="4">
                  <c:v>Bedfordshire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Your Trust</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8.0741874905396482</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0.31037089499134218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0.30321271550662132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8.4533438105508729E-2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0.88251705421447912</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8.4533438105509617E-2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0.30321271550662132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0.60589403679929532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7.5787705574373261</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0.17890859135720305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5.9879037440833116E-2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0.62512862265849023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5.9879037440833116E-2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0.21477992556858894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0.31414882282792789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8.6019069712725731</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0.24406032121424737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0.27852650751441033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7.7651107884354253E-2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0.81066650691598596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7.7651107884354253E-2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0.27852650751441033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0.49331972885326891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6.9412564074176233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0.2473929023221455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8.259552852971197E-2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0.86228555424837694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8.259552852971197E-2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0.2962616339221924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0.32019507323469121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7.2731618960717528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8.307416234784526E-2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0.22534641767960206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6.2824896440732303E-2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0.65588297105582694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6.2824896440732303E-2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0.22534641767960117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0.53095728591303271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8.1632219191881799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0.10295211714729824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0.20643777829254084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5.7553309150552678E-2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0.60084835054793828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5.7553309150552678E-2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0.20643777829254084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0.42438597341993578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8.5404189005911775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8.0422383979001921E-3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0.1392321584666707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3.8816884807662433E-2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0.405242748928341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3.8816884807662433E-2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0.1392321584666707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5.9330828700925764E-2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9.4205757817988953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Sheet1!$B$2:$B$6</c:f>
              <c:numCache>
                <c:formatCode>0.0</c:formatCode>
                <c:ptCount val="5"/>
                <c:pt idx="0">
                  <c:v>7.0726986814425956</c:v>
                </c:pt>
                <c:pt idx="1">
                  <c:v>7.2211496124230541</c:v>
                </c:pt>
                <c:pt idx="2">
                  <c:v>7.2658130136748591</c:v>
                </c:pt>
                <c:pt idx="3">
                  <c:v>7.3238980764740376</c:v>
                </c:pt>
                <c:pt idx="4">
                  <c:v>7.5279695205055548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The Queen Elizabeth Hospital, King's Lynn, NHS Foundation Trust</c:v>
                </c:pt>
                <c:pt idx="2">
                  <c:v>Cambridge University Hospitals NHS Foundation Trust</c:v>
                </c:pt>
                <c:pt idx="3">
                  <c:v>North West Anglia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Sheet1!$B$2:$B$6</c:f>
              <c:numCache>
                <c:formatCode>0.0</c:formatCode>
                <c:ptCount val="5"/>
                <c:pt idx="0">
                  <c:v>9.1203179693421728</c:v>
                </c:pt>
                <c:pt idx="1">
                  <c:v>7.9149135197894323</c:v>
                </c:pt>
                <c:pt idx="2">
                  <c:v>7.8120853545341564</c:v>
                </c:pt>
                <c:pt idx="3">
                  <c:v>7.7754410500548827</c:v>
                </c:pt>
                <c:pt idx="4">
                  <c:v>7.7460636673372472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West Suffolk NHS Foundation Trust</c:v>
                </c:pt>
                <c:pt idx="2">
                  <c:v>James Paget University Hospitals NHS Foundation Trust</c:v>
                </c:pt>
                <c:pt idx="3">
                  <c:v>Mid and South Essex NHS Foundation Trust</c:v>
                </c:pt>
                <c:pt idx="4">
                  <c:v>Norfolk And Norwich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Your Trust</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7.5279695205055548</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0.32041175172506886</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0.3934639391929533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0.10969480450364077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1.1451981358235841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0.10969480450364166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0.39346393919295153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0.22295646103963485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8.3287802022370432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0.22931861630197581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2.4739242601430469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0.23696915807328267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0.24674791179928945</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7.9446853650444273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0.40381520251075198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0.20533814224349278</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2.1437009599020698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0.20533814224349278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0.26714408730137862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6.6627970263783123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0.41911241388765319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0.59262281762531988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0.16521881079406153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1.7248608535335661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0.16521881079406064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0.499502077514693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8.0884052554405219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1.2809457540251277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0.46765085175637822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0.13037756106594767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1.3611231686090619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0.13037756106594678</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0.46765085175637822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0.29926488055919265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7.782371445722851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0.60102098090419975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0.1866743405479534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1.9488535283776081</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0.1866743405479534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0.66958158784818878</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0.55410163530518375</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6.3607778282101739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Sheet1!$B$2:$B$6</c:f>
              <c:numCache>
                <c:formatCode>0.0</c:formatCode>
                <c:ptCount val="5"/>
                <c:pt idx="0">
                  <c:v>5.6955013197833129</c:v>
                </c:pt>
                <c:pt idx="1">
                  <c:v>5.8770031097678128</c:v>
                </c:pt>
                <c:pt idx="2">
                  <c:v>6.0892638729608297</c:v>
                </c:pt>
                <c:pt idx="3">
                  <c:v>6.4376563573557029</c:v>
                </c:pt>
                <c:pt idx="4">
                  <c:v>7.2373475332124642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East and North Hertfordshire Teaching NHS Trust</c:v>
                </c:pt>
                <c:pt idx="1">
                  <c:v>North West Anglia NHS Foundation Trust</c:v>
                </c:pt>
                <c:pt idx="2">
                  <c:v>Milton Keynes University Hospital NHS Foundation Trust</c:v>
                </c:pt>
                <c:pt idx="3">
                  <c:v>The Queen Elizabeth Hospital, King's Lynn, NHS Foundation Trust</c:v>
                </c:pt>
                <c:pt idx="4">
                  <c:v>James Paget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Sheet1!$B$2:$B$6</c:f>
              <c:numCache>
                <c:formatCode>0.0</c:formatCode>
                <c:ptCount val="5"/>
                <c:pt idx="0">
                  <c:v>8.428086305428085</c:v>
                </c:pt>
                <c:pt idx="1">
                  <c:v>8.345181292389837</c:v>
                </c:pt>
                <c:pt idx="2">
                  <c:v>7.8845702581578676</c:v>
                </c:pt>
                <c:pt idx="3">
                  <c:v>7.7495536251834523</c:v>
                </c:pt>
                <c:pt idx="4">
                  <c:v>7.460878133087137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Bedfordshire Hospitals NHS Foundation Trust</c:v>
                </c:pt>
                <c:pt idx="1">
                  <c:v>Royal Papworth Hospital NHS Foundation Trust</c:v>
                </c:pt>
                <c:pt idx="2">
                  <c:v>Norfolk And Norwich University Hospitals NHS Foundation Trust</c:v>
                </c:pt>
                <c:pt idx="3">
                  <c:v>West Suffolk NHS Foundation Trust</c:v>
                </c:pt>
                <c:pt idx="4">
                  <c:v>East Suffolk and North Essex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7.460878133087137</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0.14633581253911565</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0.69079973858225507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0.1925898023345578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2.0106101069248528</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0.1925898023345578</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0.69079973858225507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4.4664606550883335E-2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7.8383695054719267</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0.12307821810095287</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0.74506453648877713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0.20771842227872472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2.1685507444604273</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0.20771842227872472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0.74506453648877802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0.16032034325237454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7.0833867607023464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Sheet1!$B$2:$B$6</c:f>
              <c:numCache>
                <c:formatCode>0.0</c:formatCode>
                <c:ptCount val="5"/>
                <c:pt idx="0">
                  <c:v>6.4182622168479257</c:v>
                </c:pt>
                <c:pt idx="1">
                  <c:v>6.526571958826513</c:v>
                </c:pt>
                <c:pt idx="2">
                  <c:v>6.5616279809977129</c:v>
                </c:pt>
                <c:pt idx="3">
                  <c:v>6.5694448417081128</c:v>
                </c:pt>
                <c:pt idx="4">
                  <c:v>6.6223357621883752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 West Anglia NHS Foundation Trust</c:v>
                </c:pt>
                <c:pt idx="1">
                  <c:v>The Queen Elizabeth Hospital, King's Lynn, NHS Foundation Trust</c:v>
                </c:pt>
                <c:pt idx="2">
                  <c:v>West Hertfordshire Teaching Hospitals NHS Trust</c:v>
                </c:pt>
                <c:pt idx="3">
                  <c:v>The Princess Alexandra Hospital NHS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Sheet1!$B$2:$B$6</c:f>
              <c:numCache>
                <c:formatCode>0.0</c:formatCode>
                <c:ptCount val="5"/>
                <c:pt idx="0">
                  <c:v>7.7466911731148764</c:v>
                </c:pt>
                <c:pt idx="1">
                  <c:v>7.1825596013521888</c:v>
                </c:pt>
                <c:pt idx="2">
                  <c:v>7.0780262350137031</c:v>
                </c:pt>
                <c:pt idx="3">
                  <c:v>6.9445959018376806</c:v>
                </c:pt>
                <c:pt idx="4">
                  <c:v>6.939706786321878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East Suffolk and North Essex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6.9445959018376806</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0.18521978630717317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8.9108969075208044E-2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0.93028494587181321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8.9108969075208044E-2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0.31962467273088002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0.55564534790920117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6.8737987596537344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1.1676260799882865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0.3836043924981043</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0.10694603660027369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1.1165013904034922</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0.10694603660027369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0.38360439249810518</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0.37373705587444839</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8.3359936175573317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0.21183810762312927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0.34315168791292106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9.5668125007621008E-2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0.99876159962369293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9.5668125007621008E-2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0.34315168791292106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0.49721329000124204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5.6441376898384839</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0.12444737238321224</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8.4610930204995327E-2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0.88332606069637265</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8.4610930204995327E-2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0.30349067166742927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0.59140515509949854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6.6495783724385671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0.13290943364643093</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0.114857614003125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1.1990971316891983</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0.11485761400312544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0.41198240387468044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0.68767365128979385</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4.6330013399896526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3.8961575452426622E-2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0.46963981231989926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0.13093206840054172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1.3669121462069658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0.13093206840054261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0.46963981231989838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0.69469297380602146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6.3279256161456816</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0.29652807397071079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0.12513116260288726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3.4885632587300819E-2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0.36420103565320616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3.4885632587300819E-2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0.12513116260288726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0.23838172195246621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8.9791264057442692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0.29815883139915833</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0.11145390776601793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1.1635629233439353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0.11145390776601793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0.39977366099057221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0.51574184970814585</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7.9515906716047251</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1.7876398983974662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0.37992571906804962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0.1059204499516726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1.1057944118604421</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0.1059204499516726</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0.3799257190680505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0.39221664570597348</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6.6739256296852254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0.83195680055072341</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0.40649694973812789</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0.11332831040199576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1.1831314199032334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0.11332831040199487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0.40649694973812878</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0.14461558479150227</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7.7027101855346851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0.30637427149189733</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0.13100007277345593</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1.3676221021747335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0.13100007277345682</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0.46988373698497909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0.95690917121700458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7.1536587557563474</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0.24833011125387383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0.33280531284059478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9.2783632992397891E-2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0.96864791380622606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9.2783632992397891E-2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0.33280531284059478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0.96259845570766878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6.4097037781034523</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Sheet1!$B$2:$B$6</c:f>
              <c:numCache>
                <c:formatCode>0.0</c:formatCode>
                <c:ptCount val="5"/>
                <c:pt idx="0">
                  <c:v>8.7219386708926478</c:v>
                </c:pt>
                <c:pt idx="1">
                  <c:v>8.725595194726262</c:v>
                </c:pt>
                <c:pt idx="2">
                  <c:v>8.7256589986792576</c:v>
                </c:pt>
                <c:pt idx="3">
                  <c:v>8.7394352476589727</c:v>
                </c:pt>
                <c:pt idx="4">
                  <c:v>8.7596453982496065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Mid and South Essex NHS Foundation Trust</c:v>
                </c:pt>
                <c:pt idx="3">
                  <c:v>East Suffolk and North Essex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Sheet1!$B$2:$B$6</c:f>
              <c:numCache>
                <c:formatCode>0.0</c:formatCode>
                <c:ptCount val="5"/>
                <c:pt idx="0">
                  <c:v>9.7387995397929554</c:v>
                </c:pt>
                <c:pt idx="1">
                  <c:v>9.226810874134264</c:v>
                </c:pt>
                <c:pt idx="2">
                  <c:v>9.1427078168235205</c:v>
                </c:pt>
                <c:pt idx="3">
                  <c:v>9.1175107670385707</c:v>
                </c:pt>
                <c:pt idx="4">
                  <c:v>9.0172491449327605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James Paget University Hospitals NHS Foundation Trust</c:v>
                </c:pt>
                <c:pt idx="3">
                  <c:v>Bedfordshire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8.7394352476589727</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2.1928983137160074E-2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0.23032021181867002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6.4211553060003368E-2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0.67035946866756291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6.4211553060003368E-2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0.23032021181867002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0.12396853395512153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8.7394352476589727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Sheet1!$B$2:$B$6</c:f>
              <c:numCache>
                <c:formatCode>0.0</c:formatCode>
                <c:ptCount val="5"/>
                <c:pt idx="0">
                  <c:v>8.7613272872034162</c:v>
                </c:pt>
                <c:pt idx="1">
                  <c:v>8.8112028370977793</c:v>
                </c:pt>
                <c:pt idx="2">
                  <c:v>8.8445788398613239</c:v>
                </c:pt>
                <c:pt idx="3">
                  <c:v>8.8919686085036478</c:v>
                </c:pt>
                <c:pt idx="4">
                  <c:v>8.9006962430568599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West Hertfordshire Teaching Hospitals NHS Trust</c:v>
                </c:pt>
                <c:pt idx="1">
                  <c:v>Mid and South Essex NHS Foundation Trust</c:v>
                </c:pt>
                <c:pt idx="2">
                  <c:v>East Suffolk and North Essex NHS Foundation Trust</c:v>
                </c:pt>
                <c:pt idx="3">
                  <c:v>North West Anglia NHS Foundation Trust</c:v>
                </c:pt>
                <c:pt idx="4">
                  <c:v>East and North Hertfordshire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Sheet1!$B$2:$B$6</c:f>
              <c:numCache>
                <c:formatCode>0.0</c:formatCode>
                <c:ptCount val="5"/>
                <c:pt idx="0">
                  <c:v>9.7254089477855938</c:v>
                </c:pt>
                <c:pt idx="1">
                  <c:v>9.3536982559475597</c:v>
                </c:pt>
                <c:pt idx="2">
                  <c:v>9.1859581026851433</c:v>
                </c:pt>
                <c:pt idx="3">
                  <c:v>9.1437440119564446</c:v>
                </c:pt>
                <c:pt idx="4">
                  <c:v>9.1071032589213132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Norfolk And Norwich University Hospitals NHS Foundation Trust</c:v>
                </c:pt>
                <c:pt idx="2">
                  <c:v>Bedfordshire Hospitals NHS Foundation Trust</c:v>
                </c:pt>
                <c:pt idx="3">
                  <c:v>James Paget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Your Trust</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8.8445788398613239</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0.18496078606069233</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0.20453739928822223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5.7023497692382463E-2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0.59531719438260211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5.7023497692382463E-2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0.20453739928822223</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0.10246089860494934</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8.8445788398613239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Sheet1!$B$2:$B$6</c:f>
              <c:numCache>
                <c:formatCode>0.0</c:formatCode>
                <c:ptCount val="5"/>
                <c:pt idx="0">
                  <c:v>7.7133676594191467</c:v>
                </c:pt>
                <c:pt idx="1">
                  <c:v>7.7664286430700349</c:v>
                </c:pt>
                <c:pt idx="2">
                  <c:v>7.7691506942596771</c:v>
                </c:pt>
                <c:pt idx="3">
                  <c:v>7.8313408674558271</c:v>
                </c:pt>
                <c:pt idx="4">
                  <c:v>7.8353171767496086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Princess Alexandra Hospital NHS Trust</c:v>
                </c:pt>
                <c:pt idx="1">
                  <c:v>West Hertfordshire Teaching Hospitals NHS Trust</c:v>
                </c:pt>
                <c:pt idx="2">
                  <c:v>North West Anglia NHS Foundation Trust</c:v>
                </c:pt>
                <c:pt idx="3">
                  <c:v>East and North Hertfordshire Teaching NHS Trust</c:v>
                </c:pt>
                <c:pt idx="4">
                  <c:v>The Queen Elizabeth Hospital, King's Lynn,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Sheet1!$B$2:$B$6</c:f>
              <c:numCache>
                <c:formatCode>0.0</c:formatCode>
                <c:ptCount val="5"/>
                <c:pt idx="0">
                  <c:v>9.2987708473832971</c:v>
                </c:pt>
                <c:pt idx="1">
                  <c:v>8.3218089036496572</c:v>
                </c:pt>
                <c:pt idx="2">
                  <c:v>8.2453471923203789</c:v>
                </c:pt>
                <c:pt idx="3">
                  <c:v>8.1244466401221551</c:v>
                </c:pt>
                <c:pt idx="4">
                  <c:v>8.0669587748446645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Royal Papworth Hospital NHS Foundation Trust</c:v>
                </c:pt>
                <c:pt idx="1">
                  <c:v>James Paget University Hospitals NHS Foundation Trust</c:v>
                </c:pt>
                <c:pt idx="2">
                  <c:v>Norfolk And Norwich University Hospitals NHS Foundation Trust</c:v>
                </c:pt>
                <c:pt idx="3">
                  <c:v>Cambridge University Hospitals NHS Foundation Trust</c:v>
                </c:pt>
                <c:pt idx="4">
                  <c:v>West Suffolk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Your Trust</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7.9276986746988953</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0.20518758920512781</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7.51836196747524E-2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0.78490628143776231</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7.5183619674751512E-2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0.26967588204262505</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0.37245716337268497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7.9276986746988953</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Ipswich Hospital (45)</c:v>
                </c:pt>
                <c:pt idx="2">
                  <c:v>Colchester General Hospital (32)</c:v>
                </c:pt>
                <c:pt idx="3">
                  <c:v>Essex and Suffolk Orthopaedic Elective Surgical Hub (71)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Ipswich Hospital (45)</c:v>
                </c:pt>
                <c:pt idx="2">
                  <c:v>Colchester General Hospital (32)</c:v>
                </c:pt>
                <c:pt idx="3">
                  <c:v>Essex and Suffolk Orthopaedic Elective Surgical Hub (71)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Ipswich Hospital (45)</c:v>
                </c:pt>
                <c:pt idx="2">
                  <c:v>Colchester General Hospital (32)</c:v>
                </c:pt>
                <c:pt idx="3">
                  <c:v>Essex and Suffolk Orthopaedic Elective Surgical Hub (71)</c:v>
                </c:pt>
              </c:strCache>
            </c:strRef>
          </c:cat>
          <c:val>
            <c:numRef>
              <c:f>Sheet1!$F$2:$F$5</c:f>
              <c:numCache>
                <c:formatCode>0.0;;</c:formatCode>
                <c:ptCount val="4"/>
                <c:pt idx="0">
                  <c:v>6.0248311974848869</c:v>
                </c:pt>
                <c:pt idx="1">
                  <c:v>0</c:v>
                </c:pt>
                <c:pt idx="2">
                  <c:v>0</c:v>
                </c:pt>
                <c:pt idx="3">
                  <c:v>5.8484541318994587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Ipswich Hospital (45)</c:v>
                </c:pt>
                <c:pt idx="2">
                  <c:v>Colchester General Hospital (32)</c:v>
                </c:pt>
                <c:pt idx="3">
                  <c:v>Essex and Suffolk Orthopaedic Elective Surgical Hub (71)</c:v>
                </c:pt>
              </c:strCache>
            </c:strRef>
          </c:cat>
          <c:val>
            <c:numRef>
              <c:f>Sheet1!$G$2:$G$5</c:f>
              <c:numCache>
                <c:formatCode>0.0;;</c:formatCode>
                <c:ptCount val="4"/>
                <c:pt idx="0">
                  <c:v>0</c:v>
                </c:pt>
                <c:pt idx="1">
                  <c:v>5.8482866114353902</c:v>
                </c:pt>
                <c:pt idx="2">
                  <c:v>6.7465488858669209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Ipswich Hospital (45)</c:v>
                </c:pt>
                <c:pt idx="2">
                  <c:v>Colchester General Hospital (32)</c:v>
                </c:pt>
                <c:pt idx="3">
                  <c:v>Essex and Suffolk Orthopaedic Elective Surgical Hub (71)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Ipswich Hospital (45)</c:v>
                </c:pt>
                <c:pt idx="2">
                  <c:v>Colchester General Hospital (32)</c:v>
                </c:pt>
                <c:pt idx="3">
                  <c:v>Essex and Suffolk Orthopaedic Elective Surgical Hub (71)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(148)</c:v>
                </c:pt>
                <c:pt idx="1">
                  <c:v>Ipswich Hospital (45)</c:v>
                </c:pt>
                <c:pt idx="2">
                  <c:v>Colchester General Hospital (32)</c:v>
                </c:pt>
                <c:pt idx="3">
                  <c:v>Essex and Suffolk Orthopaedic Elective Surgical Hub (71)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3.9751688025151131</c:v>
                </c:pt>
                <c:pt idx="1">
                  <c:v>4.1517133885646098</c:v>
                </c:pt>
                <c:pt idx="2">
                  <c:v>3.2534511141330791</c:v>
                </c:pt>
                <c:pt idx="3">
                  <c:v>4.1515458681005413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Ipswich Hospital (45)</c:v>
                </c:pt>
                <c:pt idx="2">
                  <c:v>Colchester General Hospital (32)</c:v>
                </c:pt>
                <c:pt idx="3">
                  <c:v>Essex and Suffolk Orthopaedic Elective Surgical Hub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Ipswich Hospital (45)</c:v>
                </c:pt>
                <c:pt idx="2">
                  <c:v>Colchester General Hospital (32)</c:v>
                </c:pt>
                <c:pt idx="3">
                  <c:v>Essex and Suffolk Orthopaedic Elective Surgical Hub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Ipswich Hospital (45)</c:v>
                </c:pt>
                <c:pt idx="2">
                  <c:v>Colchester General Hospital (32)</c:v>
                </c:pt>
                <c:pt idx="3">
                  <c:v>Essex and Suffolk Orthopaedic Elective Surgical Hub (69)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Ipswich Hospital (45)</c:v>
                </c:pt>
                <c:pt idx="2">
                  <c:v>Colchester General Hospital (32)</c:v>
                </c:pt>
                <c:pt idx="3">
                  <c:v>Essex and Suffolk Orthopaedic Elective Surgical Hub (69)</c:v>
                </c:pt>
              </c:strCache>
            </c:strRef>
          </c:cat>
          <c:val>
            <c:numRef>
              <c:f>Sheet1!$G$2:$G$5</c:f>
              <c:numCache>
                <c:formatCode>0.0;;</c:formatCode>
                <c:ptCount val="4"/>
                <c:pt idx="0">
                  <c:v>7.5171122615662966</c:v>
                </c:pt>
                <c:pt idx="1">
                  <c:v>7.0045128690256817</c:v>
                </c:pt>
                <c:pt idx="2">
                  <c:v>7.6227830065353794</c:v>
                </c:pt>
                <c:pt idx="3">
                  <c:v>7.6621365414278184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Ipswich Hospital (45)</c:v>
                </c:pt>
                <c:pt idx="2">
                  <c:v>Colchester General Hospital (32)</c:v>
                </c:pt>
                <c:pt idx="3">
                  <c:v>Essex and Suffolk Orthopaedic Elective Surgical Hub (69)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Ipswich Hospital (45)</c:v>
                </c:pt>
                <c:pt idx="2">
                  <c:v>Colchester General Hospital (32)</c:v>
                </c:pt>
                <c:pt idx="3">
                  <c:v>Essex and Suffolk Orthopaedic Elective Surgical Hub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(146)</c:v>
                </c:pt>
                <c:pt idx="1">
                  <c:v>Ipswich Hospital (45)</c:v>
                </c:pt>
                <c:pt idx="2">
                  <c:v>Colchester General Hospital (32)</c:v>
                </c:pt>
                <c:pt idx="3">
                  <c:v>Essex and Suffolk Orthopaedic Elective Surgical Hub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2.4828877384337034</c:v>
                </c:pt>
                <c:pt idx="1">
                  <c:v>2.9954871309743183</c:v>
                </c:pt>
                <c:pt idx="2">
                  <c:v>2.3772169934646206</c:v>
                </c:pt>
                <c:pt idx="3">
                  <c:v>2.3378634585721816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(218)</c:v>
                </c:pt>
                <c:pt idx="2">
                  <c:v>Colchester General Hospital (187)</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(218)</c:v>
                </c:pt>
                <c:pt idx="2">
                  <c:v>Colchester General Hospital (187)</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(218)</c:v>
                </c:pt>
                <c:pt idx="2">
                  <c:v>Colchester General Hospital (187)</c:v>
                </c:pt>
                <c:pt idx="3">
                  <c:v>Essex and Suffolk Orthopaedic Elective Surgical Hub (74)</c:v>
                </c:pt>
              </c:strCache>
            </c:strRef>
          </c:cat>
          <c:val>
            <c:numRef>
              <c:f>Sheet1!$F$2:$F$5</c:f>
              <c:numCache>
                <c:formatCode>0.0;;</c:formatCode>
                <c:ptCount val="4"/>
                <c:pt idx="0">
                  <c:v>0</c:v>
                </c:pt>
                <c:pt idx="1">
                  <c:v>0</c:v>
                </c:pt>
                <c:pt idx="2">
                  <c:v>5.4446105774893976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(218)</c:v>
                </c:pt>
                <c:pt idx="2">
                  <c:v>Colchester General Hospital (187)</c:v>
                </c:pt>
                <c:pt idx="3">
                  <c:v>Essex and Suffolk Orthopaedic Elective Surgical Hub (74)</c:v>
                </c:pt>
              </c:strCache>
            </c:strRef>
          </c:cat>
          <c:val>
            <c:numRef>
              <c:f>Sheet1!$G$2:$G$5</c:f>
              <c:numCache>
                <c:formatCode>0.0;;</c:formatCode>
                <c:ptCount val="4"/>
                <c:pt idx="0">
                  <c:v>6.2573537818365637</c:v>
                </c:pt>
                <c:pt idx="1">
                  <c:v>6.2741328610780256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(218)</c:v>
                </c:pt>
                <c:pt idx="2">
                  <c:v>Colchester General Hospital (187)</c:v>
                </c:pt>
                <c:pt idx="3">
                  <c:v>Essex and Suffolk Orthopaedic Elective Surgical Hub (74)</c:v>
                </c:pt>
              </c:strCache>
            </c:strRef>
          </c:cat>
          <c:val>
            <c:numRef>
              <c:f>Sheet1!$H$2:$H$5</c:f>
              <c:numCache>
                <c:formatCode>0.0;;</c:formatCode>
                <c:ptCount val="4"/>
                <c:pt idx="0">
                  <c:v>0</c:v>
                </c:pt>
                <c:pt idx="1">
                  <c:v>0</c:v>
                </c:pt>
                <c:pt idx="2">
                  <c:v>0</c:v>
                </c:pt>
                <c:pt idx="3">
                  <c:v>8.6110368211400381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(218)</c:v>
                </c:pt>
                <c:pt idx="2">
                  <c:v>Colchester General Hospital (187)</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(218)</c:v>
                </c:pt>
                <c:pt idx="2">
                  <c:v>Colchester General Hospital (187)</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3.7426462181634363</c:v>
                </c:pt>
                <c:pt idx="1">
                  <c:v>3.7258671389219744</c:v>
                </c:pt>
                <c:pt idx="2">
                  <c:v>4.5553894225106024</c:v>
                </c:pt>
                <c:pt idx="3">
                  <c:v>1.3889631788599619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Sheet1!$E$2:$E$5</c:f>
              <c:numCache>
                <c:formatCode>0.0;;</c:formatCode>
                <c:ptCount val="4"/>
                <c:pt idx="0">
                  <c:v>0</c:v>
                </c:pt>
                <c:pt idx="1">
                  <c:v>0</c:v>
                </c:pt>
                <c:pt idx="2">
                  <c:v>7.609891714406479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Sheet1!$G$2:$G$5</c:f>
              <c:numCache>
                <c:formatCode>0.0;;</c:formatCode>
                <c:ptCount val="4"/>
                <c:pt idx="0">
                  <c:v>8.07672315466084</c:v>
                </c:pt>
                <c:pt idx="1">
                  <c:v>8.0788353093178422</c:v>
                </c:pt>
                <c:pt idx="2">
                  <c:v>0</c:v>
                </c:pt>
                <c:pt idx="3">
                  <c:v>8.8366613291555627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1.92327684533916</c:v>
                </c:pt>
                <c:pt idx="1">
                  <c:v>1.9211646906821578</c:v>
                </c:pt>
                <c:pt idx="2">
                  <c:v>2.390108285593521</c:v>
                </c:pt>
                <c:pt idx="3">
                  <c:v>1.1633386708444373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Sheet1!$G$2:$G$5</c:f>
              <c:numCache>
                <c:formatCode>0.0;;</c:formatCode>
                <c:ptCount val="4"/>
                <c:pt idx="0">
                  <c:v>6.1654884412719371</c:v>
                </c:pt>
                <c:pt idx="1">
                  <c:v>6.0131754461071738</c:v>
                </c:pt>
                <c:pt idx="2">
                  <c:v>5.6446321007572253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Sheet1!$I$2:$I$5</c:f>
              <c:numCache>
                <c:formatCode>0.0;;</c:formatCode>
                <c:ptCount val="4"/>
                <c:pt idx="0">
                  <c:v>0</c:v>
                </c:pt>
                <c:pt idx="1">
                  <c:v>0</c:v>
                </c:pt>
                <c:pt idx="2">
                  <c:v>0</c:v>
                </c:pt>
                <c:pt idx="3">
                  <c:v>8.7751106430064567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3.8345115587280629</c:v>
                </c:pt>
                <c:pt idx="1">
                  <c:v>3.9868245538928262</c:v>
                </c:pt>
                <c:pt idx="2">
                  <c:v>4.3553678992427747</c:v>
                </c:pt>
                <c:pt idx="3">
                  <c:v>1.2248893569935433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Sheet1!$F$2:$F$5</c:f>
              <c:numCache>
                <c:formatCode>0.0;;</c:formatCode>
                <c:ptCount val="4"/>
                <c:pt idx="0">
                  <c:v>7.9715935201452934</c:v>
                </c:pt>
                <c:pt idx="1">
                  <c:v>7.8709169152986682</c:v>
                </c:pt>
                <c:pt idx="2">
                  <c:v>7.756231282458212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Sheet1!$G$2:$G$5</c:f>
              <c:numCache>
                <c:formatCode>0.0;;</c:formatCode>
                <c:ptCount val="4"/>
                <c:pt idx="0">
                  <c:v>0</c:v>
                </c:pt>
                <c:pt idx="1">
                  <c:v>0</c:v>
                </c:pt>
                <c:pt idx="2">
                  <c:v>0</c:v>
                </c:pt>
                <c:pt idx="3">
                  <c:v>9.2258736753323483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2.0284064798547066</c:v>
                </c:pt>
                <c:pt idx="1">
                  <c:v>2.1290830847013318</c:v>
                </c:pt>
                <c:pt idx="2">
                  <c:v>2.243768717541788</c:v>
                </c:pt>
                <c:pt idx="3">
                  <c:v>0.77412632466765174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Sheet1!$G$2:$G$5</c:f>
              <c:numCache>
                <c:formatCode>0.0;;</c:formatCode>
                <c:ptCount val="4"/>
                <c:pt idx="0">
                  <c:v>9.2377292903592512</c:v>
                </c:pt>
                <c:pt idx="1">
                  <c:v>9.3115805149178374</c:v>
                </c:pt>
                <c:pt idx="2">
                  <c:v>8.9497157650662889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Sheet1!$J$2:$J$5</c:f>
              <c:numCache>
                <c:formatCode>0.0;;</c:formatCode>
                <c:ptCount val="4"/>
                <c:pt idx="0">
                  <c:v>0</c:v>
                </c:pt>
                <c:pt idx="1">
                  <c:v>0</c:v>
                </c:pt>
                <c:pt idx="2">
                  <c:v>0</c:v>
                </c:pt>
                <c:pt idx="3">
                  <c:v>9.8300528836360854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0.76227070964074883</c:v>
                </c:pt>
                <c:pt idx="1">
                  <c:v>0.68841948508216255</c:v>
                </c:pt>
                <c:pt idx="2">
                  <c:v>1.0502842349337111</c:v>
                </c:pt>
                <c:pt idx="3">
                  <c:v>0.16994711636391457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Sheet1!$E$2:$E$5</c:f>
              <c:numCache>
                <c:formatCode>0.0;;</c:formatCode>
                <c:ptCount val="4"/>
                <c:pt idx="0">
                  <c:v>3.105000186792036</c:v>
                </c:pt>
                <c:pt idx="1">
                  <c:v>0</c:v>
                </c:pt>
                <c:pt idx="2">
                  <c:v>2.7173369359007729</c:v>
                </c:pt>
                <c:pt idx="3">
                  <c:v>2.3054763702455481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Sheet1!$G$2:$G$5</c:f>
              <c:numCache>
                <c:formatCode>0.0;;</c:formatCode>
                <c:ptCount val="4"/>
                <c:pt idx="0">
                  <c:v>0</c:v>
                </c:pt>
                <c:pt idx="1">
                  <c:v>3.5722501040047181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(485)</c:v>
                </c:pt>
                <c:pt idx="1">
                  <c:v>Ipswich Hospital (222)</c:v>
                </c:pt>
                <c:pt idx="2">
                  <c:v>Colchester General Hospital (189)</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6.8949998132079635</c:v>
                </c:pt>
                <c:pt idx="1">
                  <c:v>6.4277498959952819</c:v>
                </c:pt>
                <c:pt idx="2">
                  <c:v>7.2826630640992267</c:v>
                </c:pt>
                <c:pt idx="3">
                  <c:v>7.6945236297544515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(222)</c:v>
                </c:pt>
                <c:pt idx="2">
                  <c:v>Colchester General Hospital (192)</c:v>
                </c:pt>
                <c:pt idx="3">
                  <c:v>Essex and Suffolk Orthopaedic Elective Surgical Hub (75)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(222)</c:v>
                </c:pt>
                <c:pt idx="2">
                  <c:v>Colchester General Hospital (192)</c:v>
                </c:pt>
                <c:pt idx="3">
                  <c:v>Essex and Suffolk Orthopaedic Elective Surgical Hub (75)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(222)</c:v>
                </c:pt>
                <c:pt idx="2">
                  <c:v>Colchester General Hospital (192)</c:v>
                </c:pt>
                <c:pt idx="3">
                  <c:v>Essex and Suffolk Orthopaedic Elective Surgical Hub (75)</c:v>
                </c:pt>
              </c:strCache>
            </c:strRef>
          </c:cat>
          <c:val>
            <c:numRef>
              <c:f>Sheet1!$F$2:$F$5</c:f>
              <c:numCache>
                <c:formatCode>0.0;;</c:formatCode>
                <c:ptCount val="4"/>
                <c:pt idx="0">
                  <c:v>0</c:v>
                </c:pt>
                <c:pt idx="1">
                  <c:v>0</c:v>
                </c:pt>
                <c:pt idx="2">
                  <c:v>8.4233571516919703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(222)</c:v>
                </c:pt>
                <c:pt idx="2">
                  <c:v>Colchester General Hospital (192)</c:v>
                </c:pt>
                <c:pt idx="3">
                  <c:v>Essex and Suffolk Orthopaedic Elective Surgical Hub (75)</c:v>
                </c:pt>
              </c:strCache>
            </c:strRef>
          </c:cat>
          <c:val>
            <c:numRef>
              <c:f>Sheet1!$G$2:$G$5</c:f>
              <c:numCache>
                <c:formatCode>0.0;;</c:formatCode>
                <c:ptCount val="4"/>
                <c:pt idx="0">
                  <c:v>8.706306578564007</c:v>
                </c:pt>
                <c:pt idx="1">
                  <c:v>8.6004466034810463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(222)</c:v>
                </c:pt>
                <c:pt idx="2">
                  <c:v>Colchester General Hospital (192)</c:v>
                </c:pt>
                <c:pt idx="3">
                  <c:v>Essex and Suffolk Orthopaedic Elective Surgical Hub (75)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(222)</c:v>
                </c:pt>
                <c:pt idx="2">
                  <c:v>Colchester General Hospital (192)</c:v>
                </c:pt>
                <c:pt idx="3">
                  <c:v>Essex and Suffolk Orthopaedic Elective Surgical Hub (75)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(222)</c:v>
                </c:pt>
                <c:pt idx="2">
                  <c:v>Colchester General Hospital (192)</c:v>
                </c:pt>
                <c:pt idx="3">
                  <c:v>Essex and Suffolk Orthopaedic Elective Surgical Hub (75)</c:v>
                </c:pt>
              </c:strCache>
            </c:strRef>
          </c:cat>
          <c:val>
            <c:numRef>
              <c:f>Sheet1!$J$2:$J$5</c:f>
              <c:numCache>
                <c:formatCode>0.0;;</c:formatCode>
                <c:ptCount val="4"/>
                <c:pt idx="0">
                  <c:v>0</c:v>
                </c:pt>
                <c:pt idx="1">
                  <c:v>0</c:v>
                </c:pt>
                <c:pt idx="2">
                  <c:v>0</c:v>
                </c:pt>
                <c:pt idx="3">
                  <c:v>9.7613333004014216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1.293693421435993</c:v>
                </c:pt>
                <c:pt idx="1">
                  <c:v>1.3995533965189537</c:v>
                </c:pt>
                <c:pt idx="2">
                  <c:v>1.5766428483080297</c:v>
                </c:pt>
                <c:pt idx="3">
                  <c:v>0.23866669959857845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Ipswich Hospital (140)</c:v>
                </c:pt>
                <c:pt idx="2">
                  <c:v>Colchester General Hospital (133)</c:v>
                </c:pt>
                <c:pt idx="3">
                  <c:v>Essex and Suffolk Orthopaedic Elective Surgical Hub (63)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Ipswich Hospital (140)</c:v>
                </c:pt>
                <c:pt idx="2">
                  <c:v>Colchester General Hospital (133)</c:v>
                </c:pt>
                <c:pt idx="3">
                  <c:v>Essex and Suffolk Orthopaedic Elective Surgical Hub (63)</c:v>
                </c:pt>
              </c:strCache>
            </c:strRef>
          </c:cat>
          <c:val>
            <c:numRef>
              <c:f>Sheet1!$E$2:$E$5</c:f>
              <c:numCache>
                <c:formatCode>0.0;;</c:formatCode>
                <c:ptCount val="4"/>
                <c:pt idx="0">
                  <c:v>0</c:v>
                </c:pt>
                <c:pt idx="1">
                  <c:v>0</c:v>
                </c:pt>
                <c:pt idx="2">
                  <c:v>6.9947105804579506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Ipswich Hospital (140)</c:v>
                </c:pt>
                <c:pt idx="2">
                  <c:v>Colchester General Hospital (133)</c:v>
                </c:pt>
                <c:pt idx="3">
                  <c:v>Essex and Suffolk Orthopaedic Elective Surgical Hub (63)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Ipswich Hospital (140)</c:v>
                </c:pt>
                <c:pt idx="2">
                  <c:v>Colchester General Hospital (133)</c:v>
                </c:pt>
                <c:pt idx="3">
                  <c:v>Essex and Suffolk Orthopaedic Elective Surgical Hub (63)</c:v>
                </c:pt>
              </c:strCache>
            </c:strRef>
          </c:cat>
          <c:val>
            <c:numRef>
              <c:f>Sheet1!$G$2:$G$5</c:f>
              <c:numCache>
                <c:formatCode>0.0;;</c:formatCode>
                <c:ptCount val="4"/>
                <c:pt idx="0">
                  <c:v>7.925140120859691</c:v>
                </c:pt>
                <c:pt idx="1">
                  <c:v>8.1152037133058315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Ipswich Hospital (140)</c:v>
                </c:pt>
                <c:pt idx="2">
                  <c:v>Colchester General Hospital (133)</c:v>
                </c:pt>
                <c:pt idx="3">
                  <c:v>Essex and Suffolk Orthopaedic Elective Surgical Hub (63)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Ipswich Hospital (140)</c:v>
                </c:pt>
                <c:pt idx="2">
                  <c:v>Colchester General Hospital (133)</c:v>
                </c:pt>
                <c:pt idx="3">
                  <c:v>Essex and Suffolk Orthopaedic Elective Surgical Hub (63)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(336)</c:v>
                </c:pt>
                <c:pt idx="1">
                  <c:v>Ipswich Hospital (140)</c:v>
                </c:pt>
                <c:pt idx="2">
                  <c:v>Colchester General Hospital (133)</c:v>
                </c:pt>
                <c:pt idx="3">
                  <c:v>Essex and Suffolk Orthopaedic Elective Surgical Hub (63)</c:v>
                </c:pt>
              </c:strCache>
            </c:strRef>
          </c:cat>
          <c:val>
            <c:numRef>
              <c:f>Sheet1!$J$2:$J$5</c:f>
              <c:numCache>
                <c:formatCode>0.0;;</c:formatCode>
                <c:ptCount val="4"/>
                <c:pt idx="0">
                  <c:v>0</c:v>
                </c:pt>
                <c:pt idx="1">
                  <c:v>0</c:v>
                </c:pt>
                <c:pt idx="2">
                  <c:v>0</c:v>
                </c:pt>
                <c:pt idx="3">
                  <c:v>9.5187275794110171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2.074859879140309</c:v>
                </c:pt>
                <c:pt idx="1">
                  <c:v>1.8847962866941685</c:v>
                </c:pt>
                <c:pt idx="2">
                  <c:v>3.0052894195420494</c:v>
                </c:pt>
                <c:pt idx="3">
                  <c:v>0.4812724205889829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Ipswich Hospital (127)</c:v>
                </c:pt>
                <c:pt idx="2">
                  <c:v>Colchester General Hospital (108)</c:v>
                </c:pt>
                <c:pt idx="3">
                  <c:v>Essex and Suffolk Orthopaedic Elective Surgical Hub (53)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Ipswich Hospital (127)</c:v>
                </c:pt>
                <c:pt idx="2">
                  <c:v>Colchester General Hospital (108)</c:v>
                </c:pt>
                <c:pt idx="3">
                  <c:v>Essex and Suffolk Orthopaedic Elective Surgical Hub (53)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Ipswich Hospital (127)</c:v>
                </c:pt>
                <c:pt idx="2">
                  <c:v>Colchester General Hospital (108)</c:v>
                </c:pt>
                <c:pt idx="3">
                  <c:v>Essex and Suffolk Orthopaedic Elective Surgical Hub (53)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Ipswich Hospital (127)</c:v>
                </c:pt>
                <c:pt idx="2">
                  <c:v>Colchester General Hospital (108)</c:v>
                </c:pt>
                <c:pt idx="3">
                  <c:v>Essex and Suffolk Orthopaedic Elective Surgical Hub (53)</c:v>
                </c:pt>
              </c:strCache>
            </c:strRef>
          </c:cat>
          <c:val>
            <c:numRef>
              <c:f>Sheet1!$G$2:$G$5</c:f>
              <c:numCache>
                <c:formatCode>0.0;;</c:formatCode>
                <c:ptCount val="4"/>
                <c:pt idx="0">
                  <c:v>8.4127636850268228</c:v>
                </c:pt>
                <c:pt idx="1">
                  <c:v>8.1005891470845235</c:v>
                </c:pt>
                <c:pt idx="2">
                  <c:v>8.08550051778791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Ipswich Hospital (127)</c:v>
                </c:pt>
                <c:pt idx="2">
                  <c:v>Colchester General Hospital (108)</c:v>
                </c:pt>
                <c:pt idx="3">
                  <c:v>Essex and Suffolk Orthopaedic Elective Surgical Hub (53)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Ipswich Hospital (127)</c:v>
                </c:pt>
                <c:pt idx="2">
                  <c:v>Colchester General Hospital (108)</c:v>
                </c:pt>
                <c:pt idx="3">
                  <c:v>Essex and Suffolk Orthopaedic Elective Surgical Hub (53)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(288)</c:v>
                </c:pt>
                <c:pt idx="1">
                  <c:v>Ipswich Hospital (127)</c:v>
                </c:pt>
                <c:pt idx="2">
                  <c:v>Colchester General Hospital (108)</c:v>
                </c:pt>
                <c:pt idx="3">
                  <c:v>Essex and Suffolk Orthopaedic Elective Surgical Hub (53)</c:v>
                </c:pt>
              </c:strCache>
            </c:strRef>
          </c:cat>
          <c:val>
            <c:numRef>
              <c:f>Sheet1!$J$2:$J$5</c:f>
              <c:numCache>
                <c:formatCode>0.0;;</c:formatCode>
                <c:ptCount val="4"/>
                <c:pt idx="0">
                  <c:v>0</c:v>
                </c:pt>
                <c:pt idx="1">
                  <c:v>0</c:v>
                </c:pt>
                <c:pt idx="2">
                  <c:v>0</c:v>
                </c:pt>
                <c:pt idx="3">
                  <c:v>9.7957446835958883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1.5872363149731772</c:v>
                </c:pt>
                <c:pt idx="1">
                  <c:v>1.8994108529154765</c:v>
                </c:pt>
                <c:pt idx="2">
                  <c:v>1.91449948221209</c:v>
                </c:pt>
                <c:pt idx="3">
                  <c:v>0.20425531640411165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(145)</c:v>
                </c:pt>
                <c:pt idx="1">
                  <c:v>Ipswich Hospital (63)</c:v>
                </c:pt>
                <c:pt idx="2">
                  <c:v>Colchester General Hospital (59)</c:v>
                </c:pt>
                <c:pt idx="3">
                  <c:v>Essex and Suffolk Orthopaedic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(145)</c:v>
                </c:pt>
                <c:pt idx="1">
                  <c:v>Ipswich Hospital (63)</c:v>
                </c:pt>
                <c:pt idx="2">
                  <c:v>Colchester General Hospital (59)</c:v>
                </c:pt>
                <c:pt idx="3">
                  <c:v>Essex and Suffolk Orthopaedic Elective Surgical Hub (-)</c:v>
                </c:pt>
              </c:strCache>
            </c:strRef>
          </c:cat>
          <c:val>
            <c:numRef>
              <c:f>Sheet1!$E$2:$E$5</c:f>
              <c:numCache>
                <c:formatCode>0.0;;</c:formatCode>
                <c:ptCount val="4"/>
                <c:pt idx="0">
                  <c:v>0</c:v>
                </c:pt>
                <c:pt idx="1">
                  <c:v>0</c:v>
                </c:pt>
                <c:pt idx="2">
                  <c:v>5.9889855676255319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(145)</c:v>
                </c:pt>
                <c:pt idx="1">
                  <c:v>Ipswich Hospital (63)</c:v>
                </c:pt>
                <c:pt idx="2">
                  <c:v>Colchester General Hospital (59)</c:v>
                </c:pt>
                <c:pt idx="3">
                  <c:v>Essex and Suffolk Orthopaedic Elective Surgical Hub (-)</c:v>
                </c:pt>
              </c:strCache>
            </c:strRef>
          </c:cat>
          <c:val>
            <c:numRef>
              <c:f>Sheet1!$F$2:$F$5</c:f>
              <c:numCache>
                <c:formatCode>0.0;;</c:formatCode>
                <c:ptCount val="4"/>
                <c:pt idx="0">
                  <c:v>7.3843794450232467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(145)</c:v>
                </c:pt>
                <c:pt idx="1">
                  <c:v>Ipswich Hospital (63)</c:v>
                </c:pt>
                <c:pt idx="2">
                  <c:v>Colchester General Hospital (59)</c:v>
                </c:pt>
                <c:pt idx="3">
                  <c:v>Essex and Suffolk Orthopaedic Elective Surgical Hub (-)</c:v>
                </c:pt>
              </c:strCache>
            </c:strRef>
          </c:cat>
          <c:val>
            <c:numRef>
              <c:f>Sheet1!$G$2:$G$5</c:f>
              <c:numCache>
                <c:formatCode>0.0;;</c:formatCode>
                <c:ptCount val="4"/>
                <c:pt idx="0">
                  <c:v>0</c:v>
                </c:pt>
                <c:pt idx="1">
                  <c:v>8.1674094701256941</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(145)</c:v>
                </c:pt>
                <c:pt idx="1">
                  <c:v>Ipswich Hospital (63)</c:v>
                </c:pt>
                <c:pt idx="2">
                  <c:v>Colchester General Hospital (59)</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(145)</c:v>
                </c:pt>
                <c:pt idx="1">
                  <c:v>Ipswich Hospital (63)</c:v>
                </c:pt>
                <c:pt idx="2">
                  <c:v>Colchester General Hospital (59)</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(145)</c:v>
                </c:pt>
                <c:pt idx="1">
                  <c:v>Ipswich Hospital (63)</c:v>
                </c:pt>
                <c:pt idx="2">
                  <c:v>Colchester General Hospital (59)</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2.6156205549767533</c:v>
                </c:pt>
                <c:pt idx="1">
                  <c:v>1.8325905298743059</c:v>
                </c:pt>
                <c:pt idx="2">
                  <c:v>4.0110144323744681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Ipswich Hospital (89)</c:v>
                </c:pt>
                <c:pt idx="2">
                  <c:v>Colchester General Hospital (94)</c:v>
                </c:pt>
                <c:pt idx="3">
                  <c:v>Essex and Suffolk Orthopaedic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Ipswich Hospital (89)</c:v>
                </c:pt>
                <c:pt idx="2">
                  <c:v>Colchester General Hospital (94)</c:v>
                </c:pt>
                <c:pt idx="3">
                  <c:v>Essex and Suffolk Orthopaedic Elective Surgical Hub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Ipswich Hospital (89)</c:v>
                </c:pt>
                <c:pt idx="2">
                  <c:v>Colchester General Hospital (94)</c:v>
                </c:pt>
                <c:pt idx="3">
                  <c:v>Essex and Suffolk Orthopaedic Elective Surgical Hub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Ipswich Hospital (89)</c:v>
                </c:pt>
                <c:pt idx="2">
                  <c:v>Colchester General Hospital (94)</c:v>
                </c:pt>
                <c:pt idx="3">
                  <c:v>Essex and Suffolk Orthopaedic Elective Surgical Hub (-)</c:v>
                </c:pt>
              </c:strCache>
            </c:strRef>
          </c:cat>
          <c:val>
            <c:numRef>
              <c:f>Sheet1!$G$2:$G$5</c:f>
              <c:numCache>
                <c:formatCode>0.0;;</c:formatCode>
                <c:ptCount val="4"/>
                <c:pt idx="0">
                  <c:v>5.9381645660874218</c:v>
                </c:pt>
                <c:pt idx="1">
                  <c:v>5.6179210184591462</c:v>
                </c:pt>
                <c:pt idx="2">
                  <c:v>5.7610373449723111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Ipswich Hospital (89)</c:v>
                </c:pt>
                <c:pt idx="2">
                  <c:v>Colchester General Hospital (94)</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Ipswich Hospital (89)</c:v>
                </c:pt>
                <c:pt idx="2">
                  <c:v>Colchester General Hospital (94)</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(206)</c:v>
                </c:pt>
                <c:pt idx="1">
                  <c:v>Ipswich Hospital (89)</c:v>
                </c:pt>
                <c:pt idx="2">
                  <c:v>Colchester General Hospital (94)</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4.0618354339125782</c:v>
                </c:pt>
                <c:pt idx="1">
                  <c:v>4.3820789815408538</c:v>
                </c:pt>
                <c:pt idx="2">
                  <c:v>4.2389626550276889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Ipswich Hospital (205)</c:v>
                </c:pt>
                <c:pt idx="2">
                  <c:v>Colchester General Hospital (173)</c:v>
                </c:pt>
                <c:pt idx="3">
                  <c:v>Essex and Suffolk Orthopaedic Elective Surgical Hub (72)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Ipswich Hospital (205)</c:v>
                </c:pt>
                <c:pt idx="2">
                  <c:v>Colchester General Hospital (173)</c:v>
                </c:pt>
                <c:pt idx="3">
                  <c:v>Essex and Suffolk Orthopaedic Elective Surgical Hub (72)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Ipswich Hospital (205)</c:v>
                </c:pt>
                <c:pt idx="2">
                  <c:v>Colchester General Hospital (173)</c:v>
                </c:pt>
                <c:pt idx="3">
                  <c:v>Essex and Suffolk Orthopaedic Elective Surgical Hub (72)</c:v>
                </c:pt>
              </c:strCache>
            </c:strRef>
          </c:cat>
          <c:val>
            <c:numRef>
              <c:f>Sheet1!$F$2:$F$5</c:f>
              <c:numCache>
                <c:formatCode>0.0;;</c:formatCode>
                <c:ptCount val="4"/>
                <c:pt idx="0">
                  <c:v>0</c:v>
                </c:pt>
                <c:pt idx="1">
                  <c:v>0</c:v>
                </c:pt>
                <c:pt idx="2">
                  <c:v>9.0875129174569818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Ipswich Hospital (205)</c:v>
                </c:pt>
                <c:pt idx="2">
                  <c:v>Colchester General Hospital (173)</c:v>
                </c:pt>
                <c:pt idx="3">
                  <c:v>Essex and Suffolk Orthopaedic Elective Surgical Hub (72)</c:v>
                </c:pt>
              </c:strCache>
            </c:strRef>
          </c:cat>
          <c:val>
            <c:numRef>
              <c:f>Sheet1!$G$2:$G$5</c:f>
              <c:numCache>
                <c:formatCode>0.0;;</c:formatCode>
                <c:ptCount val="4"/>
                <c:pt idx="0">
                  <c:v>9.1976014667799983</c:v>
                </c:pt>
                <c:pt idx="1">
                  <c:v>9.3272724545740644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Ipswich Hospital (205)</c:v>
                </c:pt>
                <c:pt idx="2">
                  <c:v>Colchester General Hospital (173)</c:v>
                </c:pt>
                <c:pt idx="3">
                  <c:v>Essex and Suffolk Orthopaedic Elective Surgical Hub (72)</c:v>
                </c:pt>
              </c:strCache>
            </c:strRef>
          </c:cat>
          <c:val>
            <c:numRef>
              <c:f>Sheet1!$H$2:$H$5</c:f>
              <c:numCache>
                <c:formatCode>0.0;;</c:formatCode>
                <c:ptCount val="4"/>
                <c:pt idx="0">
                  <c:v>0</c:v>
                </c:pt>
                <c:pt idx="1">
                  <c:v>0</c:v>
                </c:pt>
                <c:pt idx="2">
                  <c:v>0</c:v>
                </c:pt>
                <c:pt idx="3">
                  <c:v>9.7479489725794846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Ipswich Hospital (205)</c:v>
                </c:pt>
                <c:pt idx="2">
                  <c:v>Colchester General Hospital (173)</c:v>
                </c:pt>
                <c:pt idx="3">
                  <c:v>Essex and Suffolk Orthopaedic Elective Surgical Hub (72)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Ipswich Hospital (205)</c:v>
                </c:pt>
                <c:pt idx="2">
                  <c:v>Colchester General Hospital (173)</c:v>
                </c:pt>
                <c:pt idx="3">
                  <c:v>Essex and Suffolk Orthopaedic Elective Surgical Hub (72)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0.80239853322000165</c:v>
                </c:pt>
                <c:pt idx="1">
                  <c:v>0.6727275454259356</c:v>
                </c:pt>
                <c:pt idx="2">
                  <c:v>0.91248708254301825</c:v>
                </c:pt>
                <c:pt idx="3">
                  <c:v>0.25205102742051544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Ipswich Hospital (210)</c:v>
                </c:pt>
                <c:pt idx="2">
                  <c:v>Colchester General Hospital (184)</c:v>
                </c:pt>
                <c:pt idx="3">
                  <c:v>Essex and Suffolk Orthopaedic Elective Surgical Hub (71)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Ipswich Hospital (210)</c:v>
                </c:pt>
                <c:pt idx="2">
                  <c:v>Colchester General Hospital (184)</c:v>
                </c:pt>
                <c:pt idx="3">
                  <c:v>Essex and Suffolk Orthopaedic Elective Surgical Hub (71)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Ipswich Hospital (210)</c:v>
                </c:pt>
                <c:pt idx="2">
                  <c:v>Colchester General Hospital (184)</c:v>
                </c:pt>
                <c:pt idx="3">
                  <c:v>Essex and Suffolk Orthopaedic Elective Surgical Hub (71)</c:v>
                </c:pt>
              </c:strCache>
            </c:strRef>
          </c:cat>
          <c:val>
            <c:numRef>
              <c:f>Sheet1!$F$2:$F$5</c:f>
              <c:numCache>
                <c:formatCode>0.0;;</c:formatCode>
                <c:ptCount val="4"/>
                <c:pt idx="0">
                  <c:v>0</c:v>
                </c:pt>
                <c:pt idx="1">
                  <c:v>8.3099689917525694</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Ipswich Hospital (210)</c:v>
                </c:pt>
                <c:pt idx="2">
                  <c:v>Colchester General Hospital (184)</c:v>
                </c:pt>
                <c:pt idx="3">
                  <c:v>Essex and Suffolk Orthopaedic Elective Surgical Hub (71)</c:v>
                </c:pt>
              </c:strCache>
            </c:strRef>
          </c:cat>
          <c:val>
            <c:numRef>
              <c:f>Sheet1!$G$2:$G$5</c:f>
              <c:numCache>
                <c:formatCode>0.0;;</c:formatCode>
                <c:ptCount val="4"/>
                <c:pt idx="0">
                  <c:v>8.4096598669733851</c:v>
                </c:pt>
                <c:pt idx="1">
                  <c:v>0</c:v>
                </c:pt>
                <c:pt idx="2">
                  <c:v>8.3100666624725701</c:v>
                </c:pt>
                <c:pt idx="3">
                  <c:v>8.4280440126601199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Ipswich Hospital (210)</c:v>
                </c:pt>
                <c:pt idx="2">
                  <c:v>Colchester General Hospital (184)</c:v>
                </c:pt>
                <c:pt idx="3">
                  <c:v>Essex and Suffolk Orthopaedic Elective Surgical Hub (71)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Ipswich Hospital (210)</c:v>
                </c:pt>
                <c:pt idx="2">
                  <c:v>Colchester General Hospital (184)</c:v>
                </c:pt>
                <c:pt idx="3">
                  <c:v>Essex and Suffolk Orthopaedic Elective Surgical Hub (71)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Ipswich Hospital (210)</c:v>
                </c:pt>
                <c:pt idx="2">
                  <c:v>Colchester General Hospital (184)</c:v>
                </c:pt>
                <c:pt idx="3">
                  <c:v>Essex and Suffolk Orthopaedic Elective Surgical Hub (71)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1.5903401330266149</c:v>
                </c:pt>
                <c:pt idx="1">
                  <c:v>1.6900310082474306</c:v>
                </c:pt>
                <c:pt idx="2">
                  <c:v>1.6899333375274299</c:v>
                </c:pt>
                <c:pt idx="3">
                  <c:v>1.5719559873398801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Ipswich Hospital (219)</c:v>
                </c:pt>
                <c:pt idx="2">
                  <c:v>Colchester General Hospital (193)</c:v>
                </c:pt>
                <c:pt idx="3">
                  <c:v>Essex and Suffolk Orthopaedic Elective Surgical Hub (75)</c:v>
                </c:pt>
              </c:strCache>
            </c:strRef>
          </c:cat>
          <c:val>
            <c:numRef>
              <c:f>Sheet1!$D$2:$D$5</c:f>
              <c:numCache>
                <c:formatCode>0.0;;</c:formatCode>
                <c:ptCount val="4"/>
                <c:pt idx="0">
                  <c:v>0</c:v>
                </c:pt>
                <c:pt idx="1">
                  <c:v>0</c:v>
                </c:pt>
                <c:pt idx="2">
                  <c:v>8.0808791763180601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Ipswich Hospital (219)</c:v>
                </c:pt>
                <c:pt idx="2">
                  <c:v>Colchester General Hospital (193)</c:v>
                </c:pt>
                <c:pt idx="3">
                  <c:v>Essex and Suffolk Orthopaedic Elective Surgical Hub (75)</c:v>
                </c:pt>
              </c:strCache>
            </c:strRef>
          </c:cat>
          <c:val>
            <c:numRef>
              <c:f>Sheet1!$E$2:$E$5</c:f>
              <c:numCache>
                <c:formatCode>0.0;;</c:formatCode>
                <c:ptCount val="4"/>
                <c:pt idx="0">
                  <c:v>8.5969637225456861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Ipswich Hospital (219)</c:v>
                </c:pt>
                <c:pt idx="2">
                  <c:v>Colchester General Hospital (193)</c:v>
                </c:pt>
                <c:pt idx="3">
                  <c:v>Essex and Suffolk Orthopaedic Elective Surgical Hub (75)</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Ipswich Hospital (219)</c:v>
                </c:pt>
                <c:pt idx="2">
                  <c:v>Colchester General Hospital (193)</c:v>
                </c:pt>
                <c:pt idx="3">
                  <c:v>Essex and Suffolk Orthopaedic Elective Surgical Hub (75)</c:v>
                </c:pt>
              </c:strCache>
            </c:strRef>
          </c:cat>
          <c:val>
            <c:numRef>
              <c:f>Sheet1!$G$2:$G$5</c:f>
              <c:numCache>
                <c:formatCode>0.0;;</c:formatCode>
                <c:ptCount val="4"/>
                <c:pt idx="0">
                  <c:v>0</c:v>
                </c:pt>
                <c:pt idx="1">
                  <c:v>8.8861856423573489</c:v>
                </c:pt>
                <c:pt idx="2">
                  <c:v>0</c:v>
                </c:pt>
                <c:pt idx="3">
                  <c:v>9.1152933193286039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Ipswich Hospital (219)</c:v>
                </c:pt>
                <c:pt idx="2">
                  <c:v>Colchester General Hospital (193)</c:v>
                </c:pt>
                <c:pt idx="3">
                  <c:v>Essex and Suffolk Orthopaedic Elective Surgical Hub (75)</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Ipswich Hospital (219)</c:v>
                </c:pt>
                <c:pt idx="2">
                  <c:v>Colchester General Hospital (193)</c:v>
                </c:pt>
                <c:pt idx="3">
                  <c:v>Essex and Suffolk Orthopaedic Elective Surgical Hub (75)</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(487)</c:v>
                </c:pt>
                <c:pt idx="1">
                  <c:v>Ipswich Hospital (219)</c:v>
                </c:pt>
                <c:pt idx="2">
                  <c:v>Colchester General Hospital (193)</c:v>
                </c:pt>
                <c:pt idx="3">
                  <c:v>Essex and Suffolk Orthopaedic Elective Surgical Hub (75)</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1.4030362774543139</c:v>
                </c:pt>
                <c:pt idx="1">
                  <c:v>1.1138143576426511</c:v>
                </c:pt>
                <c:pt idx="2">
                  <c:v>1.9191208236819399</c:v>
                </c:pt>
                <c:pt idx="3">
                  <c:v>0.88470668067139613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Ipswich Hospital (213)</c:v>
                </c:pt>
                <c:pt idx="2">
                  <c:v>Colchester General Hospital (189)</c:v>
                </c:pt>
                <c:pt idx="3">
                  <c:v>Essex and Suffolk Orthopaedic Elective Surgical Hub (73)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Ipswich Hospital (213)</c:v>
                </c:pt>
                <c:pt idx="2">
                  <c:v>Colchester General Hospital (189)</c:v>
                </c:pt>
                <c:pt idx="3">
                  <c:v>Essex and Suffolk Orthopaedic Elective Surgical Hub (73)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Ipswich Hospital (213)</c:v>
                </c:pt>
                <c:pt idx="2">
                  <c:v>Colchester General Hospital (189)</c:v>
                </c:pt>
                <c:pt idx="3">
                  <c:v>Essex and Suffolk Orthopaedic Elective Surgical Hub (73)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Ipswich Hospital (213)</c:v>
                </c:pt>
                <c:pt idx="2">
                  <c:v>Colchester General Hospital (189)</c:v>
                </c:pt>
                <c:pt idx="3">
                  <c:v>Essex and Suffolk Orthopaedic Elective Surgical Hub (73)</c:v>
                </c:pt>
              </c:strCache>
            </c:strRef>
          </c:cat>
          <c:val>
            <c:numRef>
              <c:f>Sheet1!$G$2:$G$5</c:f>
              <c:numCache>
                <c:formatCode>0.0;;</c:formatCode>
                <c:ptCount val="4"/>
                <c:pt idx="0">
                  <c:v>8.6417308347004589</c:v>
                </c:pt>
                <c:pt idx="1">
                  <c:v>8.5538475052567673</c:v>
                </c:pt>
                <c:pt idx="2">
                  <c:v>8.4357802031660452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Ipswich Hospital (213)</c:v>
                </c:pt>
                <c:pt idx="2">
                  <c:v>Colchester General Hospital (189)</c:v>
                </c:pt>
                <c:pt idx="3">
                  <c:v>Essex and Suffolk Orthopaedic Elective Surgical Hub (73)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Ipswich Hospital (213)</c:v>
                </c:pt>
                <c:pt idx="2">
                  <c:v>Colchester General Hospital (189)</c:v>
                </c:pt>
                <c:pt idx="3">
                  <c:v>Essex and Suffolk Orthopaedic Elective Surgical Hub (73)</c:v>
                </c:pt>
              </c:strCache>
            </c:strRef>
          </c:cat>
          <c:val>
            <c:numRef>
              <c:f>Sheet1!$I$2:$I$5</c:f>
              <c:numCache>
                <c:formatCode>0.0;;</c:formatCode>
                <c:ptCount val="4"/>
                <c:pt idx="0">
                  <c:v>0</c:v>
                </c:pt>
                <c:pt idx="1">
                  <c:v>0</c:v>
                </c:pt>
                <c:pt idx="2">
                  <c:v>0</c:v>
                </c:pt>
                <c:pt idx="3">
                  <c:v>9.5599085872073868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(475)</c:v>
                </c:pt>
                <c:pt idx="1">
                  <c:v>Ipswich Hospital (213)</c:v>
                </c:pt>
                <c:pt idx="2">
                  <c:v>Colchester General Hospital (189)</c:v>
                </c:pt>
                <c:pt idx="3">
                  <c:v>Essex and Suffolk Orthopaedic Elective Surgical Hub (73)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1.3582691652995411</c:v>
                </c:pt>
                <c:pt idx="1">
                  <c:v>1.4461524947432327</c:v>
                </c:pt>
                <c:pt idx="2">
                  <c:v>1.5642197968339548</c:v>
                </c:pt>
                <c:pt idx="3">
                  <c:v>0.44009141279261321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Ipswich Hospital (206)</c:v>
                </c:pt>
                <c:pt idx="2">
                  <c:v>Colchester General Hospital (179)</c:v>
                </c:pt>
                <c:pt idx="3">
                  <c:v>Essex and Suffolk Orthopaedic Elective Surgical Hub (73)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Ipswich Hospital (206)</c:v>
                </c:pt>
                <c:pt idx="2">
                  <c:v>Colchester General Hospital (179)</c:v>
                </c:pt>
                <c:pt idx="3">
                  <c:v>Essex and Suffolk Orthopaedic Elective Surgical Hub (73)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Ipswich Hospital (206)</c:v>
                </c:pt>
                <c:pt idx="2">
                  <c:v>Colchester General Hospital (179)</c:v>
                </c:pt>
                <c:pt idx="3">
                  <c:v>Essex and Suffolk Orthopaedic Elective Surgical Hub (73)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Ipswich Hospital (206)</c:v>
                </c:pt>
                <c:pt idx="2">
                  <c:v>Colchester General Hospital (179)</c:v>
                </c:pt>
                <c:pt idx="3">
                  <c:v>Essex and Suffolk Orthopaedic Elective Surgical Hub (73)</c:v>
                </c:pt>
              </c:strCache>
            </c:strRef>
          </c:cat>
          <c:val>
            <c:numRef>
              <c:f>Sheet1!$G$2:$G$5</c:f>
              <c:numCache>
                <c:formatCode>0.0;;</c:formatCode>
                <c:ptCount val="4"/>
                <c:pt idx="0">
                  <c:v>8.633293141816301</c:v>
                </c:pt>
                <c:pt idx="1">
                  <c:v>8.5758677720955117</c:v>
                </c:pt>
                <c:pt idx="2">
                  <c:v>8.2979953589630071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Ipswich Hospital (206)</c:v>
                </c:pt>
                <c:pt idx="2">
                  <c:v>Colchester General Hospital (179)</c:v>
                </c:pt>
                <c:pt idx="3">
                  <c:v>Essex and Suffolk Orthopaedic Elective Surgical Hub (73)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Ipswich Hospital (206)</c:v>
                </c:pt>
                <c:pt idx="2">
                  <c:v>Colchester General Hospital (179)</c:v>
                </c:pt>
                <c:pt idx="3">
                  <c:v>Essex and Suffolk Orthopaedic Elective Surgical Hub (73)</c:v>
                </c:pt>
              </c:strCache>
            </c:strRef>
          </c:cat>
          <c:val>
            <c:numRef>
              <c:f>Sheet1!$I$2:$I$5</c:f>
              <c:numCache>
                <c:formatCode>0.0;;</c:formatCode>
                <c:ptCount val="4"/>
                <c:pt idx="0">
                  <c:v>0</c:v>
                </c:pt>
                <c:pt idx="1">
                  <c:v>0</c:v>
                </c:pt>
                <c:pt idx="2">
                  <c:v>0</c:v>
                </c:pt>
                <c:pt idx="3">
                  <c:v>9.4501991983424212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Ipswich Hospital (206)</c:v>
                </c:pt>
                <c:pt idx="2">
                  <c:v>Colchester General Hospital (179)</c:v>
                </c:pt>
                <c:pt idx="3">
                  <c:v>Essex and Suffolk Orthopaedic Elective Surgical Hub (73)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1.366706858183699</c:v>
                </c:pt>
                <c:pt idx="1">
                  <c:v>1.4241322279044883</c:v>
                </c:pt>
                <c:pt idx="2">
                  <c:v>1.7020046410369929</c:v>
                </c:pt>
                <c:pt idx="3">
                  <c:v>0.54980080165757883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Ipswich Hospital (222)</c:v>
                </c:pt>
                <c:pt idx="2">
                  <c:v>Colchester General Hospital (194)</c:v>
                </c:pt>
                <c:pt idx="3">
                  <c:v>Essex and Suffolk Orthopaedic Elective Surgical Hub (75)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Ipswich Hospital (222)</c:v>
                </c:pt>
                <c:pt idx="2">
                  <c:v>Colchester General Hospital (194)</c:v>
                </c:pt>
                <c:pt idx="3">
                  <c:v>Essex and Suffolk Orthopaedic Elective Surgical Hub (75)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Ipswich Hospital (222)</c:v>
                </c:pt>
                <c:pt idx="2">
                  <c:v>Colchester General Hospital (194)</c:v>
                </c:pt>
                <c:pt idx="3">
                  <c:v>Essex and Suffolk Orthopaedic Elective Surgical Hub (75)</c:v>
                </c:pt>
              </c:strCache>
            </c:strRef>
          </c:cat>
          <c:val>
            <c:numRef>
              <c:f>Sheet1!$F$2:$F$5</c:f>
              <c:numCache>
                <c:formatCode>0.0;;</c:formatCode>
                <c:ptCount val="4"/>
                <c:pt idx="0">
                  <c:v>0</c:v>
                </c:pt>
                <c:pt idx="1">
                  <c:v>0</c:v>
                </c:pt>
                <c:pt idx="2">
                  <c:v>8.4612320661178551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Ipswich Hospital (222)</c:v>
                </c:pt>
                <c:pt idx="2">
                  <c:v>Colchester General Hospital (194)</c:v>
                </c:pt>
                <c:pt idx="3">
                  <c:v>Essex and Suffolk Orthopaedic Elective Surgical Hub (75)</c:v>
                </c:pt>
              </c:strCache>
            </c:strRef>
          </c:cat>
          <c:val>
            <c:numRef>
              <c:f>Sheet1!$G$2:$G$5</c:f>
              <c:numCache>
                <c:formatCode>0.0;;</c:formatCode>
                <c:ptCount val="4"/>
                <c:pt idx="0">
                  <c:v>8.7829032949240489</c:v>
                </c:pt>
                <c:pt idx="1">
                  <c:v>8.7676783553502702</c:v>
                </c:pt>
                <c:pt idx="2">
                  <c:v>0</c:v>
                </c:pt>
                <c:pt idx="3">
                  <c:v>9.4391541785394857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Ipswich Hospital (222)</c:v>
                </c:pt>
                <c:pt idx="2">
                  <c:v>Colchester General Hospital (194)</c:v>
                </c:pt>
                <c:pt idx="3">
                  <c:v>Essex and Suffolk Orthopaedic Elective Surgical Hub (75)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Ipswich Hospital (222)</c:v>
                </c:pt>
                <c:pt idx="2">
                  <c:v>Colchester General Hospital (194)</c:v>
                </c:pt>
                <c:pt idx="3">
                  <c:v>Essex and Suffolk Orthopaedic Elective Surgical Hub (75)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(491)</c:v>
                </c:pt>
                <c:pt idx="1">
                  <c:v>Ipswich Hospital (222)</c:v>
                </c:pt>
                <c:pt idx="2">
                  <c:v>Colchester General Hospital (194)</c:v>
                </c:pt>
                <c:pt idx="3">
                  <c:v>Essex and Suffolk Orthopaedic Elective Surgical Hub (75)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1.2170967050759511</c:v>
                </c:pt>
                <c:pt idx="1">
                  <c:v>1.2323216446497298</c:v>
                </c:pt>
                <c:pt idx="2">
                  <c:v>1.5387679338821449</c:v>
                </c:pt>
                <c:pt idx="3">
                  <c:v>0.56084582146051432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(215)</c:v>
                </c:pt>
                <c:pt idx="2">
                  <c:v>Colchester General Hospital (185)</c:v>
                </c:pt>
                <c:pt idx="3">
                  <c:v>Essex and Suffolk Orthopaedic Elective Surgical Hub (72)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(215)</c:v>
                </c:pt>
                <c:pt idx="2">
                  <c:v>Colchester General Hospital (185)</c:v>
                </c:pt>
                <c:pt idx="3">
                  <c:v>Essex and Suffolk Orthopaedic Elective Surgical Hub (72)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(215)</c:v>
                </c:pt>
                <c:pt idx="2">
                  <c:v>Colchester General Hospital (185)</c:v>
                </c:pt>
                <c:pt idx="3">
                  <c:v>Essex and Suffolk Orthopaedic Elective Surgical Hub (72)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(215)</c:v>
                </c:pt>
                <c:pt idx="2">
                  <c:v>Colchester General Hospital (185)</c:v>
                </c:pt>
                <c:pt idx="3">
                  <c:v>Essex and Suffolk Orthopaedic Elective Surgical Hub (72)</c:v>
                </c:pt>
              </c:strCache>
            </c:strRef>
          </c:cat>
          <c:val>
            <c:numRef>
              <c:f>Sheet1!$G$2:$G$5</c:f>
              <c:numCache>
                <c:formatCode>0.0;;</c:formatCode>
                <c:ptCount val="4"/>
                <c:pt idx="0">
                  <c:v>8.7495559810555452</c:v>
                </c:pt>
                <c:pt idx="1">
                  <c:v>8.8086672110513522</c:v>
                </c:pt>
                <c:pt idx="2">
                  <c:v>8.4253187918027024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(215)</c:v>
                </c:pt>
                <c:pt idx="2">
                  <c:v>Colchester General Hospital (185)</c:v>
                </c:pt>
                <c:pt idx="3">
                  <c:v>Essex and Suffolk Orthopaedic Elective Surgical Hub (72)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(215)</c:v>
                </c:pt>
                <c:pt idx="2">
                  <c:v>Colchester General Hospital (185)</c:v>
                </c:pt>
                <c:pt idx="3">
                  <c:v>Essex and Suffolk Orthopaedic Elective Surgical Hub (72)</c:v>
                </c:pt>
              </c:strCache>
            </c:strRef>
          </c:cat>
          <c:val>
            <c:numRef>
              <c:f>Sheet1!$I$2:$I$5</c:f>
              <c:numCache>
                <c:formatCode>0.0;;</c:formatCode>
                <c:ptCount val="4"/>
                <c:pt idx="0">
                  <c:v>0</c:v>
                </c:pt>
                <c:pt idx="1">
                  <c:v>0</c:v>
                </c:pt>
                <c:pt idx="2">
                  <c:v>0</c:v>
                </c:pt>
                <c:pt idx="3">
                  <c:v>9.494905536395013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(215)</c:v>
                </c:pt>
                <c:pt idx="2">
                  <c:v>Colchester General Hospital (185)</c:v>
                </c:pt>
                <c:pt idx="3">
                  <c:v>Essex and Suffolk Orthopaedic Elective Surgical Hub (72)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1.2504440189444548</c:v>
                </c:pt>
                <c:pt idx="1">
                  <c:v>1.1913327889486478</c:v>
                </c:pt>
                <c:pt idx="2">
                  <c:v>1.5746812081972976</c:v>
                </c:pt>
                <c:pt idx="3">
                  <c:v>0.505094463604987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(215)</c:v>
                </c:pt>
                <c:pt idx="2">
                  <c:v>Colchester General Hospital (190)</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(215)</c:v>
                </c:pt>
                <c:pt idx="2">
                  <c:v>Colchester General Hospital (190)</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(215)</c:v>
                </c:pt>
                <c:pt idx="2">
                  <c:v>Colchester General Hospital (190)</c:v>
                </c:pt>
                <c:pt idx="3">
                  <c:v>Essex and Suffolk Orthopaedic Elective Surgical Hub (74)</c:v>
                </c:pt>
              </c:strCache>
            </c:strRef>
          </c:cat>
          <c:val>
            <c:numRef>
              <c:f>Sheet1!$F$2:$F$5</c:f>
              <c:numCache>
                <c:formatCode>0.0;;</c:formatCode>
                <c:ptCount val="4"/>
                <c:pt idx="0">
                  <c:v>0</c:v>
                </c:pt>
                <c:pt idx="1">
                  <c:v>6.9815739414733482</c:v>
                </c:pt>
                <c:pt idx="2">
                  <c:v>6.8529652561080248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(215)</c:v>
                </c:pt>
                <c:pt idx="2">
                  <c:v>Colchester General Hospital (190)</c:v>
                </c:pt>
                <c:pt idx="3">
                  <c:v>Essex and Suffolk Orthopaedic Elective Surgical Hub (74)</c:v>
                </c:pt>
              </c:strCache>
            </c:strRef>
          </c:cat>
          <c:val>
            <c:numRef>
              <c:f>Sheet1!$G$2:$G$5</c:f>
              <c:numCache>
                <c:formatCode>0.0;;</c:formatCode>
                <c:ptCount val="4"/>
                <c:pt idx="0">
                  <c:v>7.2014573395724524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(215)</c:v>
                </c:pt>
                <c:pt idx="2">
                  <c:v>Colchester General Hospital (190)</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(215)</c:v>
                </c:pt>
                <c:pt idx="2">
                  <c:v>Colchester General Hospital (190)</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(479)</c:v>
                </c:pt>
                <c:pt idx="1">
                  <c:v>Ipswich Hospital (215)</c:v>
                </c:pt>
                <c:pt idx="2">
                  <c:v>Colchester General Hospital (190)</c:v>
                </c:pt>
                <c:pt idx="3">
                  <c:v>Essex and Suffolk Orthopaedic Elective Surgical Hub (74)</c:v>
                </c:pt>
              </c:strCache>
            </c:strRef>
          </c:cat>
          <c:val>
            <c:numRef>
              <c:f>Sheet1!$J$2:$J$5</c:f>
              <c:numCache>
                <c:formatCode>0.0;;</c:formatCode>
                <c:ptCount val="4"/>
                <c:pt idx="0">
                  <c:v>0</c:v>
                </c:pt>
                <c:pt idx="1">
                  <c:v>0</c:v>
                </c:pt>
                <c:pt idx="2">
                  <c:v>0</c:v>
                </c:pt>
                <c:pt idx="3">
                  <c:v>9.1389448446316077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2.7985426604275476</c:v>
                </c:pt>
                <c:pt idx="1">
                  <c:v>3.0184260585266518</c:v>
                </c:pt>
                <c:pt idx="2">
                  <c:v>3.1470347438919752</c:v>
                </c:pt>
                <c:pt idx="3">
                  <c:v>0.86105515536839228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Ipswich Hospital (205)</c:v>
                </c:pt>
                <c:pt idx="2">
                  <c:v>Colchester General Hospital (173)</c:v>
                </c:pt>
                <c:pt idx="3">
                  <c:v>Essex and Suffolk Orthopaedic Elective Surgical Hub (67)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Ipswich Hospital (205)</c:v>
                </c:pt>
                <c:pt idx="2">
                  <c:v>Colchester General Hospital (173)</c:v>
                </c:pt>
                <c:pt idx="3">
                  <c:v>Essex and Suffolk Orthopaedic Elective Surgical Hub (67)</c:v>
                </c:pt>
              </c:strCache>
            </c:strRef>
          </c:cat>
          <c:val>
            <c:numRef>
              <c:f>Sheet1!$E$2:$E$5</c:f>
              <c:numCache>
                <c:formatCode>0.0;;</c:formatCode>
                <c:ptCount val="4"/>
                <c:pt idx="0">
                  <c:v>0</c:v>
                </c:pt>
                <c:pt idx="1">
                  <c:v>0</c:v>
                </c:pt>
                <c:pt idx="2">
                  <c:v>6.4241555327920894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Ipswich Hospital (205)</c:v>
                </c:pt>
                <c:pt idx="2">
                  <c:v>Colchester General Hospital (173)</c:v>
                </c:pt>
                <c:pt idx="3">
                  <c:v>Essex and Suffolk Orthopaedic Elective Surgical Hub (67)</c:v>
                </c:pt>
              </c:strCache>
            </c:strRef>
          </c:cat>
          <c:val>
            <c:numRef>
              <c:f>Sheet1!$F$2:$F$5</c:f>
              <c:numCache>
                <c:formatCode>0.0;;</c:formatCode>
                <c:ptCount val="4"/>
                <c:pt idx="0">
                  <c:v>7.2731618960717528</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Ipswich Hospital (205)</c:v>
                </c:pt>
                <c:pt idx="2">
                  <c:v>Colchester General Hospital (173)</c:v>
                </c:pt>
                <c:pt idx="3">
                  <c:v>Essex and Suffolk Orthopaedic Elective Surgical Hub (67)</c:v>
                </c:pt>
              </c:strCache>
            </c:strRef>
          </c:cat>
          <c:val>
            <c:numRef>
              <c:f>Sheet1!$G$2:$G$5</c:f>
              <c:numCache>
                <c:formatCode>0.0;;</c:formatCode>
                <c:ptCount val="4"/>
                <c:pt idx="0">
                  <c:v>0</c:v>
                </c:pt>
                <c:pt idx="1">
                  <c:v>7.5466544678827834</c:v>
                </c:pt>
                <c:pt idx="2">
                  <c:v>0</c:v>
                </c:pt>
                <c:pt idx="3">
                  <c:v>8.1122788433568278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Ipswich Hospital (205)</c:v>
                </c:pt>
                <c:pt idx="2">
                  <c:v>Colchester General Hospital (173)</c:v>
                </c:pt>
                <c:pt idx="3">
                  <c:v>Essex and Suffolk Orthopaedic Elective Surgical Hub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Ipswich Hospital (205)</c:v>
                </c:pt>
                <c:pt idx="2">
                  <c:v>Colchester General Hospital (173)</c:v>
                </c:pt>
                <c:pt idx="3">
                  <c:v>Essex and Suffolk Orthopaedic Elective Surgical Hub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(445)</c:v>
                </c:pt>
                <c:pt idx="1">
                  <c:v>Ipswich Hospital (205)</c:v>
                </c:pt>
                <c:pt idx="2">
                  <c:v>Colchester General Hospital (173)</c:v>
                </c:pt>
                <c:pt idx="3">
                  <c:v>Essex and Suffolk Orthopaedic Elective Surgical Hub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2.7268381039282472</c:v>
                </c:pt>
                <c:pt idx="1">
                  <c:v>2.4533455321172166</c:v>
                </c:pt>
                <c:pt idx="2">
                  <c:v>3.5758444672079106</c:v>
                </c:pt>
                <c:pt idx="3">
                  <c:v>1.8877211566431722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Ipswich Hospital (215)</c:v>
                </c:pt>
                <c:pt idx="2">
                  <c:v>Colchester General Hospital (190)</c:v>
                </c:pt>
                <c:pt idx="3">
                  <c:v>Essex and Suffolk Orthopaedic Elective Surgical Hub (75)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Ipswich Hospital (215)</c:v>
                </c:pt>
                <c:pt idx="2">
                  <c:v>Colchester General Hospital (190)</c:v>
                </c:pt>
                <c:pt idx="3">
                  <c:v>Essex and Suffolk Orthopaedic Elective Surgical Hub (75)</c:v>
                </c:pt>
              </c:strCache>
            </c:strRef>
          </c:cat>
          <c:val>
            <c:numRef>
              <c:f>Sheet1!$E$2:$E$5</c:f>
              <c:numCache>
                <c:formatCode>0.0;;</c:formatCode>
                <c:ptCount val="4"/>
                <c:pt idx="0">
                  <c:v>0</c:v>
                </c:pt>
                <c:pt idx="1">
                  <c:v>0</c:v>
                </c:pt>
                <c:pt idx="2">
                  <c:v>6.5021337831261397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Ipswich Hospital (215)</c:v>
                </c:pt>
                <c:pt idx="2">
                  <c:v>Colchester General Hospital (190)</c:v>
                </c:pt>
                <c:pt idx="3">
                  <c:v>Essex and Suffolk Orthopaedic Elective Surgical Hub (75)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Ipswich Hospital (215)</c:v>
                </c:pt>
                <c:pt idx="2">
                  <c:v>Colchester General Hospital (190)</c:v>
                </c:pt>
                <c:pt idx="3">
                  <c:v>Essex and Suffolk Orthopaedic Elective Surgical Hub (75)</c:v>
                </c:pt>
              </c:strCache>
            </c:strRef>
          </c:cat>
          <c:val>
            <c:numRef>
              <c:f>Sheet1!$G$2:$G$5</c:f>
              <c:numCache>
                <c:formatCode>0.0;;</c:formatCode>
                <c:ptCount val="4"/>
                <c:pt idx="0">
                  <c:v>6.9412564074176233</c:v>
                </c:pt>
                <c:pt idx="1">
                  <c:v>6.8609203836819184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Ipswich Hospital (215)</c:v>
                </c:pt>
                <c:pt idx="2">
                  <c:v>Colchester General Hospital (190)</c:v>
                </c:pt>
                <c:pt idx="3">
                  <c:v>Essex and Suffolk Orthopaedic Elective Surgical Hub (75)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Ipswich Hospital (215)</c:v>
                </c:pt>
                <c:pt idx="2">
                  <c:v>Colchester General Hospital (190)</c:v>
                </c:pt>
                <c:pt idx="3">
                  <c:v>Essex and Suffolk Orthopaedic Elective Surgical Hub (75)</c:v>
                </c:pt>
              </c:strCache>
            </c:strRef>
          </c:cat>
          <c:val>
            <c:numRef>
              <c:f>Sheet1!$I$2:$I$5</c:f>
              <c:numCache>
                <c:formatCode>0.0;;</c:formatCode>
                <c:ptCount val="4"/>
                <c:pt idx="0">
                  <c:v>0</c:v>
                </c:pt>
                <c:pt idx="1">
                  <c:v>0</c:v>
                </c:pt>
                <c:pt idx="2">
                  <c:v>0</c:v>
                </c:pt>
                <c:pt idx="3">
                  <c:v>8.4866794234489067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(480)</c:v>
                </c:pt>
                <c:pt idx="1">
                  <c:v>Ipswich Hospital (215)</c:v>
                </c:pt>
                <c:pt idx="2">
                  <c:v>Colchester General Hospital (190)</c:v>
                </c:pt>
                <c:pt idx="3">
                  <c:v>Essex and Suffolk Orthopaedic Elective Surgical Hub (75)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3.0587435925823767</c:v>
                </c:pt>
                <c:pt idx="1">
                  <c:v>3.1390796163180816</c:v>
                </c:pt>
                <c:pt idx="2">
                  <c:v>3.4978662168738603</c:v>
                </c:pt>
                <c:pt idx="3">
                  <c:v>1.5133205765510933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Ipswich Hospital (220)</c:v>
                </c:pt>
                <c:pt idx="2">
                  <c:v>Colchester General Hospital (189)</c:v>
                </c:pt>
                <c:pt idx="3">
                  <c:v>Essex and Suffolk Orthopaedic Elective Surgical Hub (73)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Ipswich Hospital (220)</c:v>
                </c:pt>
                <c:pt idx="2">
                  <c:v>Colchester General Hospital (189)</c:v>
                </c:pt>
                <c:pt idx="3">
                  <c:v>Essex and Suffolk Orthopaedic Elective Surgical Hub (73)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Ipswich Hospital (220)</c:v>
                </c:pt>
                <c:pt idx="2">
                  <c:v>Colchester General Hospital (189)</c:v>
                </c:pt>
                <c:pt idx="3">
                  <c:v>Essex and Suffolk Orthopaedic Elective Surgical Hub (73)</c:v>
                </c:pt>
              </c:strCache>
            </c:strRef>
          </c:cat>
          <c:val>
            <c:numRef>
              <c:f>Sheet1!$F$2:$F$5</c:f>
              <c:numCache>
                <c:formatCode>0.0;;</c:formatCode>
                <c:ptCount val="4"/>
                <c:pt idx="0">
                  <c:v>0</c:v>
                </c:pt>
                <c:pt idx="1">
                  <c:v>8.408074624217063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Ipswich Hospital (220)</c:v>
                </c:pt>
                <c:pt idx="2">
                  <c:v>Colchester General Hospital (189)</c:v>
                </c:pt>
                <c:pt idx="3">
                  <c:v>Essex and Suffolk Orthopaedic Elective Surgical Hub (73)</c:v>
                </c:pt>
              </c:strCache>
            </c:strRef>
          </c:cat>
          <c:val>
            <c:numRef>
              <c:f>Sheet1!$G$2:$G$5</c:f>
              <c:numCache>
                <c:formatCode>0.0;;</c:formatCode>
                <c:ptCount val="4"/>
                <c:pt idx="0">
                  <c:v>8.6019069712725731</c:v>
                </c:pt>
                <c:pt idx="1">
                  <c:v>0</c:v>
                </c:pt>
                <c:pt idx="2">
                  <c:v>8.588620946742239</c:v>
                </c:pt>
                <c:pt idx="3">
                  <c:v>9.2203204949992799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Ipswich Hospital (220)</c:v>
                </c:pt>
                <c:pt idx="2">
                  <c:v>Colchester General Hospital (189)</c:v>
                </c:pt>
                <c:pt idx="3">
                  <c:v>Essex and Suffolk Orthopaedic Elective Surgical Hub (73)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Ipswich Hospital (220)</c:v>
                </c:pt>
                <c:pt idx="2">
                  <c:v>Colchester General Hospital (189)</c:v>
                </c:pt>
                <c:pt idx="3">
                  <c:v>Essex and Suffolk Orthopaedic Elective Surgical Hub (73)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(482)</c:v>
                </c:pt>
                <c:pt idx="1">
                  <c:v>Ipswich Hospital (220)</c:v>
                </c:pt>
                <c:pt idx="2">
                  <c:v>Colchester General Hospital (189)</c:v>
                </c:pt>
                <c:pt idx="3">
                  <c:v>Essex and Suffolk Orthopaedic Elective Surgical Hub (73)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1.3980930287274269</c:v>
                </c:pt>
                <c:pt idx="1">
                  <c:v>1.591925375782937</c:v>
                </c:pt>
                <c:pt idx="2">
                  <c:v>1.411379053257761</c:v>
                </c:pt>
                <c:pt idx="3">
                  <c:v>0.77967950500072014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(423)</c:v>
                </c:pt>
                <c:pt idx="1">
                  <c:v>Ipswich Hospital (192)</c:v>
                </c:pt>
                <c:pt idx="2">
                  <c:v>Colchester General Hospital (169)</c:v>
                </c:pt>
                <c:pt idx="3">
                  <c:v>Essex and Suffolk Orthopaedic Elective Surgical Hub (62)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(423)</c:v>
                </c:pt>
                <c:pt idx="1">
                  <c:v>Ipswich Hospital (192)</c:v>
                </c:pt>
                <c:pt idx="2">
                  <c:v>Colchester General Hospital (169)</c:v>
                </c:pt>
                <c:pt idx="3">
                  <c:v>Essex and Suffolk Orthopaedic Elective Surgical Hub (62)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(423)</c:v>
                </c:pt>
                <c:pt idx="1">
                  <c:v>Ipswich Hospital (192)</c:v>
                </c:pt>
                <c:pt idx="2">
                  <c:v>Colchester General Hospital (169)</c:v>
                </c:pt>
                <c:pt idx="3">
                  <c:v>Essex and Suffolk Orthopaedic Elective Surgical Hub (62)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(423)</c:v>
                </c:pt>
                <c:pt idx="1">
                  <c:v>Ipswich Hospital (192)</c:v>
                </c:pt>
                <c:pt idx="2">
                  <c:v>Colchester General Hospital (169)</c:v>
                </c:pt>
                <c:pt idx="3">
                  <c:v>Essex and Suffolk Orthopaedic Elective Surgical Hub (62)</c:v>
                </c:pt>
              </c:strCache>
            </c:strRef>
          </c:cat>
          <c:val>
            <c:numRef>
              <c:f>Sheet1!$G$2:$G$5</c:f>
              <c:numCache>
                <c:formatCode>0.0;;</c:formatCode>
                <c:ptCount val="4"/>
                <c:pt idx="0">
                  <c:v>7.5787705574373261</c:v>
                </c:pt>
                <c:pt idx="1">
                  <c:v>7.5551352613885738</c:v>
                </c:pt>
                <c:pt idx="2">
                  <c:v>7.47474095634424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(423)</c:v>
                </c:pt>
                <c:pt idx="1">
                  <c:v>Ipswich Hospital (192)</c:v>
                </c:pt>
                <c:pt idx="2">
                  <c:v>Colchester General Hospital (169)</c:v>
                </c:pt>
                <c:pt idx="3">
                  <c:v>Essex and Suffolk Orthopaedic Elective Surgical Hub (62)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(423)</c:v>
                </c:pt>
                <c:pt idx="1">
                  <c:v>Ipswich Hospital (192)</c:v>
                </c:pt>
                <c:pt idx="2">
                  <c:v>Colchester General Hospital (169)</c:v>
                </c:pt>
                <c:pt idx="3">
                  <c:v>Essex and Suffolk Orthopaedic Elective Surgical Hub (62)</c:v>
                </c:pt>
              </c:strCache>
            </c:strRef>
          </c:cat>
          <c:val>
            <c:numRef>
              <c:f>Sheet1!$I$2:$I$5</c:f>
              <c:numCache>
                <c:formatCode>0.0;;</c:formatCode>
                <c:ptCount val="4"/>
                <c:pt idx="0">
                  <c:v>0</c:v>
                </c:pt>
                <c:pt idx="1">
                  <c:v>0</c:v>
                </c:pt>
                <c:pt idx="2">
                  <c:v>0</c:v>
                </c:pt>
                <c:pt idx="3">
                  <c:v>8.871999810945761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(423)</c:v>
                </c:pt>
                <c:pt idx="1">
                  <c:v>Ipswich Hospital (192)</c:v>
                </c:pt>
                <c:pt idx="2">
                  <c:v>Colchester General Hospital (169)</c:v>
                </c:pt>
                <c:pt idx="3">
                  <c:v>Essex and Suffolk Orthopaedic Elective Surgical Hub (62)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2.4212294425626739</c:v>
                </c:pt>
                <c:pt idx="1">
                  <c:v>2.4448647386114262</c:v>
                </c:pt>
                <c:pt idx="2">
                  <c:v>2.52525904365576</c:v>
                </c:pt>
                <c:pt idx="3">
                  <c:v>1.128000189054239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Ipswich Hospital (220)</c:v>
                </c:pt>
                <c:pt idx="2">
                  <c:v>Colchester General Hospital (190)</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Ipswich Hospital (220)</c:v>
                </c:pt>
                <c:pt idx="2">
                  <c:v>Colchester General Hospital (190)</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Ipswich Hospital (220)</c:v>
                </c:pt>
                <c:pt idx="2">
                  <c:v>Colchester General Hospital (190)</c:v>
                </c:pt>
                <c:pt idx="3">
                  <c:v>Essex and Suffolk Orthopaedic Elective Surgical Hub (74)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Ipswich Hospital (220)</c:v>
                </c:pt>
                <c:pt idx="2">
                  <c:v>Colchester General Hospital (190)</c:v>
                </c:pt>
                <c:pt idx="3">
                  <c:v>Essex and Suffolk Orthopaedic Elective Surgical Hub (74)</c:v>
                </c:pt>
              </c:strCache>
            </c:strRef>
          </c:cat>
          <c:val>
            <c:numRef>
              <c:f>Sheet1!$G$2:$G$5</c:f>
              <c:numCache>
                <c:formatCode>0.0;;</c:formatCode>
                <c:ptCount val="4"/>
                <c:pt idx="0">
                  <c:v>9.4205757817988953</c:v>
                </c:pt>
                <c:pt idx="1">
                  <c:v>9.4642613202516692</c:v>
                </c:pt>
                <c:pt idx="2">
                  <c:v>9.2311120507642741</c:v>
                </c:pt>
                <c:pt idx="3">
                  <c:v>9.7335957568922975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Ipswich Hospital (220)</c:v>
                </c:pt>
                <c:pt idx="2">
                  <c:v>Colchester General Hospital (190)</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Ipswich Hospital (220)</c:v>
                </c:pt>
                <c:pt idx="2">
                  <c:v>Colchester General Hospital (190)</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(484)</c:v>
                </c:pt>
                <c:pt idx="1">
                  <c:v>Ipswich Hospital (220)</c:v>
                </c:pt>
                <c:pt idx="2">
                  <c:v>Colchester General Hospital (190)</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0.57942421820110468</c:v>
                </c:pt>
                <c:pt idx="1">
                  <c:v>0.53573867974833078</c:v>
                </c:pt>
                <c:pt idx="2">
                  <c:v>0.7688879492357259</c:v>
                </c:pt>
                <c:pt idx="3">
                  <c:v>0.2664042431077025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Ipswich Hospital (166)</c:v>
                </c:pt>
                <c:pt idx="2">
                  <c:v>Colchester General Hospital (147)</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Ipswich Hospital (166)</c:v>
                </c:pt>
                <c:pt idx="2">
                  <c:v>Colchester General Hospital (147)</c:v>
                </c:pt>
                <c:pt idx="3">
                  <c:v>Essex and Suffolk Orthopaedic Elective Surgical Hub (74)</c:v>
                </c:pt>
              </c:strCache>
            </c:strRef>
          </c:cat>
          <c:val>
            <c:numRef>
              <c:f>Sheet1!$E$2:$E$5</c:f>
              <c:numCache>
                <c:formatCode>0.0;;</c:formatCode>
                <c:ptCount val="4"/>
                <c:pt idx="0">
                  <c:v>0</c:v>
                </c:pt>
                <c:pt idx="1">
                  <c:v>0</c:v>
                </c:pt>
                <c:pt idx="2">
                  <c:v>8.2360361589453568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Ipswich Hospital (166)</c:v>
                </c:pt>
                <c:pt idx="2">
                  <c:v>Colchester General Hospital (147)</c:v>
                </c:pt>
                <c:pt idx="3">
                  <c:v>Essex and Suffolk Orthopaedic Elective Surgical Hub (74)</c:v>
                </c:pt>
              </c:strCache>
            </c:strRef>
          </c:cat>
          <c:val>
            <c:numRef>
              <c:f>Sheet1!$F$2:$F$5</c:f>
              <c:numCache>
                <c:formatCode>0.0;;</c:formatCode>
                <c:ptCount val="4"/>
                <c:pt idx="0">
                  <c:v>8.5404189005911775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Ipswich Hospital (166)</c:v>
                </c:pt>
                <c:pt idx="2">
                  <c:v>Colchester General Hospital (147)</c:v>
                </c:pt>
                <c:pt idx="3">
                  <c:v>Essex and Suffolk Orthopaedic Elective Surgical Hub (74)</c:v>
                </c:pt>
              </c:strCache>
            </c:strRef>
          </c:cat>
          <c:val>
            <c:numRef>
              <c:f>Sheet1!$G$2:$G$5</c:f>
              <c:numCache>
                <c:formatCode>0.0;;</c:formatCode>
                <c:ptCount val="4"/>
                <c:pt idx="0">
                  <c:v>0</c:v>
                </c:pt>
                <c:pt idx="1">
                  <c:v>8.7765480761761143</c:v>
                </c:pt>
                <c:pt idx="2">
                  <c:v>0</c:v>
                </c:pt>
                <c:pt idx="3">
                  <c:v>8.7500436286930974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Ipswich Hospital (166)</c:v>
                </c:pt>
                <c:pt idx="2">
                  <c:v>Colchester General Hospital (147)</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Ipswich Hospital (166)</c:v>
                </c:pt>
                <c:pt idx="2">
                  <c:v>Colchester General Hospital (147)</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(387)</c:v>
                </c:pt>
                <c:pt idx="1">
                  <c:v>Ipswich Hospital (166)</c:v>
                </c:pt>
                <c:pt idx="2">
                  <c:v>Colchester General Hospital (147)</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1.4595810994088225</c:v>
                </c:pt>
                <c:pt idx="1">
                  <c:v>1.2234519238238857</c:v>
                </c:pt>
                <c:pt idx="2">
                  <c:v>1.7639638410546432</c:v>
                </c:pt>
                <c:pt idx="3">
                  <c:v>1.2499563713069026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Ipswich Hospital (200)</c:v>
                </c:pt>
                <c:pt idx="2">
                  <c:v>Colchester General Hospital (164)</c:v>
                </c:pt>
                <c:pt idx="3">
                  <c:v>Essex and Suffolk Orthopaedic Elective Surgical Hub (68)</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Ipswich Hospital (200)</c:v>
                </c:pt>
                <c:pt idx="2">
                  <c:v>Colchester General Hospital (164)</c:v>
                </c:pt>
                <c:pt idx="3">
                  <c:v>Essex and Suffolk Orthopaedic Elective Surgical Hub (68)</c:v>
                </c:pt>
              </c:strCache>
            </c:strRef>
          </c:cat>
          <c:val>
            <c:numRef>
              <c:f>Sheet1!$E$2:$E$5</c:f>
              <c:numCache>
                <c:formatCode>0.0;;</c:formatCode>
                <c:ptCount val="4"/>
                <c:pt idx="0">
                  <c:v>0</c:v>
                </c:pt>
                <c:pt idx="1">
                  <c:v>0</c:v>
                </c:pt>
                <c:pt idx="2">
                  <c:v>7.5669805984236387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Ipswich Hospital (200)</c:v>
                </c:pt>
                <c:pt idx="2">
                  <c:v>Colchester General Hospital (164)</c:v>
                </c:pt>
                <c:pt idx="3">
                  <c:v>Essex and Suffolk Orthopaedic Elective Surgical Hub (68)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Ipswich Hospital (200)</c:v>
                </c:pt>
                <c:pt idx="2">
                  <c:v>Colchester General Hospital (164)</c:v>
                </c:pt>
                <c:pt idx="3">
                  <c:v>Essex and Suffolk Orthopaedic Elective Surgical Hub (68)</c:v>
                </c:pt>
              </c:strCache>
            </c:strRef>
          </c:cat>
          <c:val>
            <c:numRef>
              <c:f>Sheet1!$G$2:$G$5</c:f>
              <c:numCache>
                <c:formatCode>0.0;;</c:formatCode>
                <c:ptCount val="4"/>
                <c:pt idx="0">
                  <c:v>8.1632219191881799</c:v>
                </c:pt>
                <c:pt idx="1">
                  <c:v>8.1941375360915938</c:v>
                </c:pt>
                <c:pt idx="2">
                  <c:v>0</c:v>
                </c:pt>
                <c:pt idx="3">
                  <c:v>8.9127789710731662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Ipswich Hospital (200)</c:v>
                </c:pt>
                <c:pt idx="2">
                  <c:v>Colchester General Hospital (164)</c:v>
                </c:pt>
                <c:pt idx="3">
                  <c:v>Essex and Suffolk Orthopaedic Elective Surgical Hub (68)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Ipswich Hospital (200)</c:v>
                </c:pt>
                <c:pt idx="2">
                  <c:v>Colchester General Hospital (164)</c:v>
                </c:pt>
                <c:pt idx="3">
                  <c:v>Essex and Suffolk Orthopaedic Elective Surgical Hub (68)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Ipswich Hospital (200)</c:v>
                </c:pt>
                <c:pt idx="2">
                  <c:v>Colchester General Hospital (164)</c:v>
                </c:pt>
                <c:pt idx="3">
                  <c:v>Essex and Suffolk Orthopaedic Elective Surgical Hub (68)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1.8367780808118201</c:v>
                </c:pt>
                <c:pt idx="1">
                  <c:v>1.8058624639084062</c:v>
                </c:pt>
                <c:pt idx="2">
                  <c:v>2.4330194015763613</c:v>
                </c:pt>
                <c:pt idx="3">
                  <c:v>1.0872210289268338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(66)</c:v>
                </c:pt>
                <c:pt idx="1">
                  <c:v>Ipswich Hospital (32)</c:v>
                </c:pt>
                <c:pt idx="2">
                  <c:v>Colchester General Hospital (-)</c:v>
                </c:pt>
                <c:pt idx="3">
                  <c:v>Essex and Suffolk Orthopaedic Elective Surgical Hub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(66)</c:v>
                </c:pt>
                <c:pt idx="1">
                  <c:v>Ipswich Hospital (32)</c:v>
                </c:pt>
                <c:pt idx="2">
                  <c:v>Colchester General Hospital (-)</c:v>
                </c:pt>
                <c:pt idx="3">
                  <c:v>Essex and Suffolk Orthopaedic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(66)</c:v>
                </c:pt>
                <c:pt idx="1">
                  <c:v>Ipswich Hospital (32)</c:v>
                </c:pt>
                <c:pt idx="2">
                  <c:v>Colchester General Hospital (-)</c:v>
                </c:pt>
                <c:pt idx="3">
                  <c:v>Essex and Suffolk Orthopaedic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(66)</c:v>
                </c:pt>
                <c:pt idx="1">
                  <c:v>Ipswich Hospital (32)</c:v>
                </c:pt>
                <c:pt idx="2">
                  <c:v>Colchester General Hospital (-)</c:v>
                </c:pt>
                <c:pt idx="3">
                  <c:v>Essex and Suffolk Orthopaedic Elective Surgical Hub (-)</c:v>
                </c:pt>
              </c:strCache>
            </c:strRef>
          </c:cat>
          <c:val>
            <c:numRef>
              <c:f>Sheet1!$G$2:$G$5</c:f>
              <c:numCache>
                <c:formatCode>0.0;;</c:formatCode>
                <c:ptCount val="4"/>
                <c:pt idx="0">
                  <c:v>8.0884052554405219</c:v>
                </c:pt>
                <c:pt idx="1">
                  <c:v>9.0232333078380673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(66)</c:v>
                </c:pt>
                <c:pt idx="1">
                  <c:v>Ipswich Hospital (32)</c:v>
                </c:pt>
                <c:pt idx="2">
                  <c:v>Colchester General Hospital (-)</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(66)</c:v>
                </c:pt>
                <c:pt idx="1">
                  <c:v>Ipswich Hospital (32)</c:v>
                </c:pt>
                <c:pt idx="2">
                  <c:v>Colchester General Hospital (-)</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(66)</c:v>
                </c:pt>
                <c:pt idx="1">
                  <c:v>Ipswich Hospital (32)</c:v>
                </c:pt>
                <c:pt idx="2">
                  <c:v>Colchester General Hospital (-)</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1.9115947445594781</c:v>
                </c:pt>
                <c:pt idx="1">
                  <c:v>0.97676669216193268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Ipswich Hospital (-)</c:v>
                </c:pt>
                <c:pt idx="2">
                  <c:v>Colchester General Hospital (-)</c:v>
                </c:pt>
                <c:pt idx="3">
                  <c:v>Essex and Suffolk Orthopaedic Elective Surgical Hub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Ipswich Hospital (-)</c:v>
                </c:pt>
                <c:pt idx="2">
                  <c:v>Colchester General Hospital (-)</c:v>
                </c:pt>
                <c:pt idx="3">
                  <c:v>Essex and Suffolk Orthopaedic Elective Surgical Hub (-)</c:v>
                </c:pt>
              </c:strCache>
            </c:strRef>
          </c:cat>
          <c:val>
            <c:numRef>
              <c:f>Sheet1!$E$2:$E$5</c:f>
              <c:numCache>
                <c:formatCode>0.0;;</c:formatCode>
                <c:ptCount val="4"/>
                <c:pt idx="0">
                  <c:v>6.6627970263783123</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Ipswich Hospital (-)</c:v>
                </c:pt>
                <c:pt idx="2">
                  <c:v>Colchester General Hospital (-)</c:v>
                </c:pt>
                <c:pt idx="3">
                  <c:v>Essex and Suffolk Orthopaedic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Ipswich Hospital (-)</c:v>
                </c:pt>
                <c:pt idx="2">
                  <c:v>Colchester General Hospital (-)</c:v>
                </c:pt>
                <c:pt idx="3">
                  <c:v>Essex and Suffolk Orthopaedic Elective Surgical Hub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Ipswich Hospital (-)</c:v>
                </c:pt>
                <c:pt idx="2">
                  <c:v>Colchester General Hospital (-)</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Ipswich Hospital (-)</c:v>
                </c:pt>
                <c:pt idx="2">
                  <c:v>Colchester General Hospital (-)</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(63)</c:v>
                </c:pt>
                <c:pt idx="1">
                  <c:v>Ipswich Hospital (-)</c:v>
                </c:pt>
                <c:pt idx="2">
                  <c:v>Colchester General Hospital (-)</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3.3372029736216877</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Ipswich Hospital (-)</c:v>
                </c:pt>
                <c:pt idx="2">
                  <c:v>Colchester General Hospital (-)</c:v>
                </c:pt>
                <c:pt idx="3">
                  <c:v>Essex and Suffolk Orthopaedic Elective Surgical Hub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Ipswich Hospital (-)</c:v>
                </c:pt>
                <c:pt idx="2">
                  <c:v>Colchester General Hospital (-)</c:v>
                </c:pt>
                <c:pt idx="3">
                  <c:v>Essex and Suffolk Orthopaedic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Ipswich Hospital (-)</c:v>
                </c:pt>
                <c:pt idx="2">
                  <c:v>Colchester General Hospital (-)</c:v>
                </c:pt>
                <c:pt idx="3">
                  <c:v>Essex and Suffolk Orthopaedic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Ipswich Hospital (-)</c:v>
                </c:pt>
                <c:pt idx="2">
                  <c:v>Colchester General Hospital (-)</c:v>
                </c:pt>
                <c:pt idx="3">
                  <c:v>Essex and Suffolk Orthopaedic Elective Surgical Hub (-)</c:v>
                </c:pt>
              </c:strCache>
            </c:strRef>
          </c:cat>
          <c:val>
            <c:numRef>
              <c:f>Sheet1!$G$2:$G$5</c:f>
              <c:numCache>
                <c:formatCode>0.0;;</c:formatCode>
                <c:ptCount val="4"/>
                <c:pt idx="0">
                  <c:v>7.9446853650444273</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Ipswich Hospital (-)</c:v>
                </c:pt>
                <c:pt idx="2">
                  <c:v>Colchester General Hospital (-)</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Ipswich Hospital (-)</c:v>
                </c:pt>
                <c:pt idx="2">
                  <c:v>Colchester General Hospital (-)</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Ipswich Hospital (-)</c:v>
                </c:pt>
                <c:pt idx="2">
                  <c:v>Colchester General Hospital (-)</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2.0553146349555727</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Ipswich Hospital (68)</c:v>
                </c:pt>
                <c:pt idx="2">
                  <c:v>Colchester General Hospital (59)</c:v>
                </c:pt>
                <c:pt idx="3">
                  <c:v>Essex and Suffolk Orthopaedic Elective Surgical Hub (39)</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Ipswich Hospital (68)</c:v>
                </c:pt>
                <c:pt idx="2">
                  <c:v>Colchester General Hospital (59)</c:v>
                </c:pt>
                <c:pt idx="3">
                  <c:v>Essex and Suffolk Orthopaedic Elective Surgical Hub (39)</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Ipswich Hospital (68)</c:v>
                </c:pt>
                <c:pt idx="2">
                  <c:v>Colchester General Hospital (59)</c:v>
                </c:pt>
                <c:pt idx="3">
                  <c:v>Essex and Suffolk Orthopaedic Elective Surgical Hub (39)</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Ipswich Hospital (68)</c:v>
                </c:pt>
                <c:pt idx="2">
                  <c:v>Colchester General Hospital (59)</c:v>
                </c:pt>
                <c:pt idx="3">
                  <c:v>Essex and Suffolk Orthopaedic Elective Surgical Hub (39)</c:v>
                </c:pt>
              </c:strCache>
            </c:strRef>
          </c:cat>
          <c:val>
            <c:numRef>
              <c:f>Sheet1!$G$2:$G$5</c:f>
              <c:numCache>
                <c:formatCode>0.0;;</c:formatCode>
                <c:ptCount val="4"/>
                <c:pt idx="0">
                  <c:v>8.3287802022370432</c:v>
                </c:pt>
                <c:pt idx="1">
                  <c:v>8.3369352704369799</c:v>
                </c:pt>
                <c:pt idx="2">
                  <c:v>7.7920233966478376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Ipswich Hospital (68)</c:v>
                </c:pt>
                <c:pt idx="2">
                  <c:v>Colchester General Hospital (59)</c:v>
                </c:pt>
                <c:pt idx="3">
                  <c:v>Essex and Suffolk Orthopaedic Elective Surgical Hub (39)</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Ipswich Hospital (68)</c:v>
                </c:pt>
                <c:pt idx="2">
                  <c:v>Colchester General Hospital (59)</c:v>
                </c:pt>
                <c:pt idx="3">
                  <c:v>Essex and Suffolk Orthopaedic Elective Surgical Hub (39)</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(166)</c:v>
                </c:pt>
                <c:pt idx="1">
                  <c:v>Ipswich Hospital (68)</c:v>
                </c:pt>
                <c:pt idx="2">
                  <c:v>Colchester General Hospital (59)</c:v>
                </c:pt>
                <c:pt idx="3">
                  <c:v>Essex and Suffolk Orthopaedic Elective Surgical Hub (39)</c:v>
                </c:pt>
              </c:strCache>
            </c:strRef>
          </c:cat>
          <c:val>
            <c:numRef>
              <c:f>Sheet1!$J$2:$J$5</c:f>
              <c:numCache>
                <c:formatCode>0.0;;</c:formatCode>
                <c:ptCount val="4"/>
                <c:pt idx="0">
                  <c:v>0</c:v>
                </c:pt>
                <c:pt idx="1">
                  <c:v>0</c:v>
                </c:pt>
                <c:pt idx="2">
                  <c:v>0</c:v>
                </c:pt>
                <c:pt idx="3">
                  <c:v>9.7027579135931745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1.6712197977629568</c:v>
                </c:pt>
                <c:pt idx="1">
                  <c:v>1.6630647295630201</c:v>
                </c:pt>
                <c:pt idx="2">
                  <c:v>2.2079766033521624</c:v>
                </c:pt>
                <c:pt idx="3">
                  <c:v>0.29724208640682548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Ipswich Hospital (71)</c:v>
                </c:pt>
                <c:pt idx="2">
                  <c:v>Colchester General Hospital (47)</c:v>
                </c:pt>
                <c:pt idx="3">
                  <c:v>Essex and Suffolk Orthopaedic Elective Surgical Hub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Ipswich Hospital (71)</c:v>
                </c:pt>
                <c:pt idx="2">
                  <c:v>Colchester General Hospital (47)</c:v>
                </c:pt>
                <c:pt idx="3">
                  <c:v>Essex and Suffolk Orthopaedic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Ipswich Hospital (71)</c:v>
                </c:pt>
                <c:pt idx="2">
                  <c:v>Colchester General Hospital (47)</c:v>
                </c:pt>
                <c:pt idx="3">
                  <c:v>Essex and Suffolk Orthopaedic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Ipswich Hospital (71)</c:v>
                </c:pt>
                <c:pt idx="2">
                  <c:v>Colchester General Hospital (47)</c:v>
                </c:pt>
                <c:pt idx="3">
                  <c:v>Essex and Suffolk Orthopaedic Elective Surgical Hub (-)</c:v>
                </c:pt>
              </c:strCache>
            </c:strRef>
          </c:cat>
          <c:val>
            <c:numRef>
              <c:f>Sheet1!$G$2:$G$5</c:f>
              <c:numCache>
                <c:formatCode>0.0;;</c:formatCode>
                <c:ptCount val="4"/>
                <c:pt idx="0">
                  <c:v>7.782371445722851</c:v>
                </c:pt>
                <c:pt idx="1">
                  <c:v>8.0634569893185617</c:v>
                </c:pt>
                <c:pt idx="2">
                  <c:v>7.0244204536898334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Ipswich Hospital (71)</c:v>
                </c:pt>
                <c:pt idx="2">
                  <c:v>Colchester General Hospital (47)</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Ipswich Hospital (71)</c:v>
                </c:pt>
                <c:pt idx="2">
                  <c:v>Colchester General Hospital (47)</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(137)</c:v>
                </c:pt>
                <c:pt idx="1">
                  <c:v>Ipswich Hospital (71)</c:v>
                </c:pt>
                <c:pt idx="2">
                  <c:v>Colchester General Hospital (47)</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2.217628554277149</c:v>
                </c:pt>
                <c:pt idx="1">
                  <c:v>1.9365430106814383</c:v>
                </c:pt>
                <c:pt idx="2">
                  <c:v>2.9755795463101666</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Ipswich Hospital (44)</c:v>
                </c:pt>
                <c:pt idx="2">
                  <c:v>Colchester General Hospital (37)</c:v>
                </c:pt>
                <c:pt idx="3">
                  <c:v>Essex and Suffolk Orthopaedic Elective Surgical Hub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Ipswich Hospital (44)</c:v>
                </c:pt>
                <c:pt idx="2">
                  <c:v>Colchester General Hospital (37)</c:v>
                </c:pt>
                <c:pt idx="3">
                  <c:v>Essex and Suffolk Orthopaedic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Ipswich Hospital (44)</c:v>
                </c:pt>
                <c:pt idx="2">
                  <c:v>Colchester General Hospital (37)</c:v>
                </c:pt>
                <c:pt idx="3">
                  <c:v>Essex and Suffolk Orthopaedic Elective Surgical Hub (-)</c:v>
                </c:pt>
              </c:strCache>
            </c:strRef>
          </c:cat>
          <c:val>
            <c:numRef>
              <c:f>Sheet1!$F$2:$F$5</c:f>
              <c:numCache>
                <c:formatCode>0.0;;</c:formatCode>
                <c:ptCount val="4"/>
                <c:pt idx="0">
                  <c:v>0</c:v>
                </c:pt>
                <c:pt idx="1">
                  <c:v>0</c:v>
                </c:pt>
                <c:pt idx="2">
                  <c:v>4.2027889741164941</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Ipswich Hospital (44)</c:v>
                </c:pt>
                <c:pt idx="2">
                  <c:v>Colchester General Hospital (37)</c:v>
                </c:pt>
                <c:pt idx="3">
                  <c:v>Essex and Suffolk Orthopaedic Elective Surgical Hub (-)</c:v>
                </c:pt>
              </c:strCache>
            </c:strRef>
          </c:cat>
          <c:val>
            <c:numRef>
              <c:f>Sheet1!$G$2:$G$5</c:f>
              <c:numCache>
                <c:formatCode>0.0;;</c:formatCode>
                <c:ptCount val="4"/>
                <c:pt idx="0">
                  <c:v>6.3607778282101739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Ipswich Hospital (44)</c:v>
                </c:pt>
                <c:pt idx="2">
                  <c:v>Colchester General Hospital (37)</c:v>
                </c:pt>
                <c:pt idx="3">
                  <c:v>Essex and Suffolk Orthopaedic Elective Surgical Hub (-)</c:v>
                </c:pt>
              </c:strCache>
            </c:strRef>
          </c:cat>
          <c:val>
            <c:numRef>
              <c:f>Sheet1!$H$2:$H$5</c:f>
              <c:numCache>
                <c:formatCode>0.0;;</c:formatCode>
                <c:ptCount val="4"/>
                <c:pt idx="0">
                  <c:v>0</c:v>
                </c:pt>
                <c:pt idx="1">
                  <c:v>7.6754583755249879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Ipswich Hospital (44)</c:v>
                </c:pt>
                <c:pt idx="2">
                  <c:v>Colchester General Hospital (37)</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(94)</c:v>
                </c:pt>
                <c:pt idx="1">
                  <c:v>Ipswich Hospital (44)</c:v>
                </c:pt>
                <c:pt idx="2">
                  <c:v>Colchester General Hospital (37)</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3.6392221717898261</c:v>
                </c:pt>
                <c:pt idx="1">
                  <c:v>2.3245416244750121</c:v>
                </c:pt>
                <c:pt idx="2">
                  <c:v>5.7972110258835059</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Ipswich Hospital (-)</c:v>
                </c:pt>
                <c:pt idx="2">
                  <c:v>Colchester General Hospital (-)</c:v>
                </c:pt>
                <c:pt idx="3">
                  <c:v>Essex and Suffolk Orthopaedic Elective Surgical Hub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Ipswich Hospital (-)</c:v>
                </c:pt>
                <c:pt idx="2">
                  <c:v>Colchester General Hospital (-)</c:v>
                </c:pt>
                <c:pt idx="3">
                  <c:v>Essex and Suffolk Orthopaedic Elective Surgical Hub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Ipswich Hospital (-)</c:v>
                </c:pt>
                <c:pt idx="2">
                  <c:v>Colchester General Hospital (-)</c:v>
                </c:pt>
                <c:pt idx="3">
                  <c:v>Essex and Suffolk Orthopaedic Elective Surgical Hub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Ipswich Hospital (-)</c:v>
                </c:pt>
                <c:pt idx="2">
                  <c:v>Colchester General Hospital (-)</c:v>
                </c:pt>
                <c:pt idx="3">
                  <c:v>Essex and Suffolk Orthopaedic Elective Surgical Hub (-)</c:v>
                </c:pt>
              </c:strCache>
            </c:strRef>
          </c:cat>
          <c:val>
            <c:numRef>
              <c:f>Sheet1!$G$2:$G$5</c:f>
              <c:numCache>
                <c:formatCode>0.0;;</c:formatCode>
                <c:ptCount val="4"/>
                <c:pt idx="0">
                  <c:v>7.0833867607023464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Ipswich Hospital (-)</c:v>
                </c:pt>
                <c:pt idx="2">
                  <c:v>Colchester General Hospital (-)</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Ipswich Hospital (-)</c:v>
                </c:pt>
                <c:pt idx="2">
                  <c:v>Colchester General Hospital (-)</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c:v>
                </c:pt>
                <c:pt idx="1">
                  <c:v>Ipswich Hospital (-)</c:v>
                </c:pt>
                <c:pt idx="2">
                  <c:v>Colchester General Hospital (-)</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2.9166132392976536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Ipswich Hospital (-)</c:v>
                </c:pt>
                <c:pt idx="2">
                  <c:v>Colchester General Hospital (-)</c:v>
                </c:pt>
                <c:pt idx="3">
                  <c:v>Essex and Suffolk Orthopaedic Elective Surgical Hub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Ipswich Hospital (-)</c:v>
                </c:pt>
                <c:pt idx="2">
                  <c:v>Colchester General Hospital (-)</c:v>
                </c:pt>
                <c:pt idx="3">
                  <c:v>Essex and Suffolk Orthopaedic Elective Surgical Hub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Ipswich Hospital (-)</c:v>
                </c:pt>
                <c:pt idx="2">
                  <c:v>Colchester General Hospital (-)</c:v>
                </c:pt>
                <c:pt idx="3">
                  <c:v>Essex and Suffolk Orthopaedic Elective Surgical Hub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Ipswich Hospital (-)</c:v>
                </c:pt>
                <c:pt idx="2">
                  <c:v>Colchester General Hospital (-)</c:v>
                </c:pt>
                <c:pt idx="3">
                  <c:v>Essex and Suffolk Orthopaedic Elective Surgical Hub (-)</c:v>
                </c:pt>
              </c:strCache>
            </c:strRef>
          </c:cat>
          <c:val>
            <c:numRef>
              <c:f>Sheet1!$G$2:$G$5</c:f>
              <c:numCache>
                <c:formatCode>0.0;;</c:formatCode>
                <c:ptCount val="4"/>
                <c:pt idx="0">
                  <c:v>7.8383695054719267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Ipswich Hospital (-)</c:v>
                </c:pt>
                <c:pt idx="2">
                  <c:v>Colchester General Hospital (-)</c:v>
                </c:pt>
                <c:pt idx="3">
                  <c:v>Essex and Suffolk Orthopaedic Elective Surgical Hub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Ipswich Hospital (-)</c:v>
                </c:pt>
                <c:pt idx="2">
                  <c:v>Colchester General Hospital (-)</c:v>
                </c:pt>
                <c:pt idx="3">
                  <c:v>Essex and Suffolk Orthopaedic Elective Surgical Hub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Ipswich Hospital (-)</c:v>
                </c:pt>
                <c:pt idx="2">
                  <c:v>Colchester General Hospital (-)</c:v>
                </c:pt>
                <c:pt idx="3">
                  <c:v>Essex and Suffolk Orthopaedic Elective Surgical Hub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2.1616304945280733</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(211)</c:v>
                </c:pt>
                <c:pt idx="2">
                  <c:v>Colchester General Hospital (187)</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(211)</c:v>
                </c:pt>
                <c:pt idx="2">
                  <c:v>Colchester General Hospital (187)</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(211)</c:v>
                </c:pt>
                <c:pt idx="2">
                  <c:v>Colchester General Hospital (187)</c:v>
                </c:pt>
                <c:pt idx="3">
                  <c:v>Essex and Suffolk Orthopaedic Elective Surgical Hub (74)</c:v>
                </c:pt>
              </c:strCache>
            </c:strRef>
          </c:cat>
          <c:val>
            <c:numRef>
              <c:f>Sheet1!$F$2:$F$5</c:f>
              <c:numCache>
                <c:formatCode>0.0;;</c:formatCode>
                <c:ptCount val="4"/>
                <c:pt idx="0">
                  <c:v>0</c:v>
                </c:pt>
                <c:pt idx="1">
                  <c:v>0</c:v>
                </c:pt>
                <c:pt idx="2">
                  <c:v>6.0330313935805426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(211)</c:v>
                </c:pt>
                <c:pt idx="2">
                  <c:v>Colchester General Hospital (187)</c:v>
                </c:pt>
                <c:pt idx="3">
                  <c:v>Essex and Suffolk Orthopaedic Elective Surgical Hub (74)</c:v>
                </c:pt>
              </c:strCache>
            </c:strRef>
          </c:cat>
          <c:val>
            <c:numRef>
              <c:f>Sheet1!$G$2:$G$5</c:f>
              <c:numCache>
                <c:formatCode>0.0;;</c:formatCode>
                <c:ptCount val="4"/>
                <c:pt idx="0">
                  <c:v>6.6495783724385671</c:v>
                </c:pt>
                <c:pt idx="1">
                  <c:v>6.763675854828703</c:v>
                </c:pt>
                <c:pt idx="2">
                  <c:v>0</c:v>
                </c:pt>
                <c:pt idx="3">
                  <c:v>7.2019907137439114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(211)</c:v>
                </c:pt>
                <c:pt idx="2">
                  <c:v>Colchester General Hospital (187)</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(211)</c:v>
                </c:pt>
                <c:pt idx="2">
                  <c:v>Colchester General Hospital (187)</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Ipswich Hospital (211)</c:v>
                </c:pt>
                <c:pt idx="2">
                  <c:v>Colchester General Hospital (187)</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3.3504216275614329</c:v>
                </c:pt>
                <c:pt idx="1">
                  <c:v>3.236324145171297</c:v>
                </c:pt>
                <c:pt idx="2">
                  <c:v>3.9669686064194574</c:v>
                </c:pt>
                <c:pt idx="3">
                  <c:v>2.7980092862560886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Ipswich Hospital (139)</c:v>
                </c:pt>
                <c:pt idx="2">
                  <c:v>Colchester General Hospital (124)</c:v>
                </c:pt>
                <c:pt idx="3">
                  <c:v>Essex and Suffolk Orthopaedic Elective Surgical Hub (51)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Ipswich Hospital (139)</c:v>
                </c:pt>
                <c:pt idx="2">
                  <c:v>Colchester General Hospital (124)</c:v>
                </c:pt>
                <c:pt idx="3">
                  <c:v>Essex and Suffolk Orthopaedic Elective Surgical Hub (51)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Ipswich Hospital (139)</c:v>
                </c:pt>
                <c:pt idx="2">
                  <c:v>Colchester General Hospital (124)</c:v>
                </c:pt>
                <c:pt idx="3">
                  <c:v>Essex and Suffolk Orthopaedic Elective Surgical Hub (51)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Ipswich Hospital (139)</c:v>
                </c:pt>
                <c:pt idx="2">
                  <c:v>Colchester General Hospital (124)</c:v>
                </c:pt>
                <c:pt idx="3">
                  <c:v>Essex and Suffolk Orthopaedic Elective Surgical Hub (51)</c:v>
                </c:pt>
              </c:strCache>
            </c:strRef>
          </c:cat>
          <c:val>
            <c:numRef>
              <c:f>Sheet1!$G$2:$G$5</c:f>
              <c:numCache>
                <c:formatCode>0.0;;</c:formatCode>
                <c:ptCount val="4"/>
                <c:pt idx="0">
                  <c:v>5.6441376898384839</c:v>
                </c:pt>
                <c:pt idx="1">
                  <c:v>5.879556219390075</c:v>
                </c:pt>
                <c:pt idx="2">
                  <c:v>5.2735644662532186</c:v>
                </c:pt>
                <c:pt idx="3">
                  <c:v>5.210309458579367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Ipswich Hospital (139)</c:v>
                </c:pt>
                <c:pt idx="2">
                  <c:v>Colchester General Hospital (124)</c:v>
                </c:pt>
                <c:pt idx="3">
                  <c:v>Essex and Suffolk Orthopaedic Elective Surgical Hub (51)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Ipswich Hospital (139)</c:v>
                </c:pt>
                <c:pt idx="2">
                  <c:v>Colchester General Hospital (124)</c:v>
                </c:pt>
                <c:pt idx="3">
                  <c:v>Essex and Suffolk Orthopaedic Elective Surgical Hub (51)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(314)</c:v>
                </c:pt>
                <c:pt idx="1">
                  <c:v>Ipswich Hospital (139)</c:v>
                </c:pt>
                <c:pt idx="2">
                  <c:v>Colchester General Hospital (124)</c:v>
                </c:pt>
                <c:pt idx="3">
                  <c:v>Essex and Suffolk Orthopaedic Elective Surgical Hub (51)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4.3558623101615161</c:v>
                </c:pt>
                <c:pt idx="1">
                  <c:v>4.120443780609925</c:v>
                </c:pt>
                <c:pt idx="2">
                  <c:v>4.7264355337467814</c:v>
                </c:pt>
                <c:pt idx="3">
                  <c:v>4.789690541420633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Ipswich Hospital (75)</c:v>
                </c:pt>
                <c:pt idx="2">
                  <c:v>Colchester General Hospital (69)</c:v>
                </c:pt>
                <c:pt idx="3">
                  <c:v>Essex and Suffolk Orthopaedic Elective Surgical Hub (64)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Ipswich Hospital (75)</c:v>
                </c:pt>
                <c:pt idx="2">
                  <c:v>Colchester General Hospital (69)</c:v>
                </c:pt>
                <c:pt idx="3">
                  <c:v>Essex and Suffolk Orthopaedic Elective Surgical Hub (64)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Ipswich Hospital (75)</c:v>
                </c:pt>
                <c:pt idx="2">
                  <c:v>Colchester General Hospital (69)</c:v>
                </c:pt>
                <c:pt idx="3">
                  <c:v>Essex and Suffolk Orthopaedic Elective Surgical Hub (64)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Ipswich Hospital (75)</c:v>
                </c:pt>
                <c:pt idx="2">
                  <c:v>Colchester General Hospital (69)</c:v>
                </c:pt>
                <c:pt idx="3">
                  <c:v>Essex and Suffolk Orthopaedic Elective Surgical Hub (64)</c:v>
                </c:pt>
              </c:strCache>
            </c:strRef>
          </c:cat>
          <c:val>
            <c:numRef>
              <c:f>Sheet1!$G$2:$G$5</c:f>
              <c:numCache>
                <c:formatCode>0.0;;</c:formatCode>
                <c:ptCount val="4"/>
                <c:pt idx="0">
                  <c:v>8.3359936175573317</c:v>
                </c:pt>
                <c:pt idx="1">
                  <c:v>7.5331687620717167</c:v>
                </c:pt>
                <c:pt idx="2">
                  <c:v>8.4854690256992296</c:v>
                </c:pt>
                <c:pt idx="3">
                  <c:v>8.8624478202940562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Ipswich Hospital (75)</c:v>
                </c:pt>
                <c:pt idx="2">
                  <c:v>Colchester General Hospital (69)</c:v>
                </c:pt>
                <c:pt idx="3">
                  <c:v>Essex and Suffolk Orthopaedic Elective Surgical Hub (64)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Ipswich Hospital (75)</c:v>
                </c:pt>
                <c:pt idx="2">
                  <c:v>Colchester General Hospital (69)</c:v>
                </c:pt>
                <c:pt idx="3">
                  <c:v>Essex and Suffolk Orthopaedic Elective Surgical Hub (64)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Ipswich Hospital (75)</c:v>
                </c:pt>
                <c:pt idx="2">
                  <c:v>Colchester General Hospital (69)</c:v>
                </c:pt>
                <c:pt idx="3">
                  <c:v>Essex and Suffolk Orthopaedic Elective Surgical Hub (64)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1.6640063824426683</c:v>
                </c:pt>
                <c:pt idx="1">
                  <c:v>2.4668312379282833</c:v>
                </c:pt>
                <c:pt idx="2">
                  <c:v>1.5145309743007704</c:v>
                </c:pt>
                <c:pt idx="3">
                  <c:v>1.1375521797059438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Sheet1!$G$2:$G$5</c:f>
              <c:numCache>
                <c:formatCode>0.0;;</c:formatCode>
                <c:ptCount val="4"/>
                <c:pt idx="0">
                  <c:v>6.8737987596537344</c:v>
                </c:pt>
                <c:pt idx="1">
                  <c:v>6.9605253646489667</c:v>
                </c:pt>
                <c:pt idx="2">
                  <c:v>6.6171100276656816</c:v>
                </c:pt>
                <c:pt idx="3">
                  <c:v>6.9094598830379006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3.1262012403462656</c:v>
                </c:pt>
                <c:pt idx="1">
                  <c:v>3.0394746353510333</c:v>
                </c:pt>
                <c:pt idx="2">
                  <c:v>3.3828899723343184</c:v>
                </c:pt>
                <c:pt idx="3">
                  <c:v>3.0905401169620994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Ipswich Hospital (215)</c:v>
                </c:pt>
                <c:pt idx="2">
                  <c:v>Colchester General Hospital (180)</c:v>
                </c:pt>
                <c:pt idx="3">
                  <c:v>Essex and Suffolk Orthopaedic Elective Surgical Hub (73)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Ipswich Hospital (215)</c:v>
                </c:pt>
                <c:pt idx="2">
                  <c:v>Colchester General Hospital (180)</c:v>
                </c:pt>
                <c:pt idx="3">
                  <c:v>Essex and Suffolk Orthopaedic Elective Surgical Hub (73)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Ipswich Hospital (215)</c:v>
                </c:pt>
                <c:pt idx="2">
                  <c:v>Colchester General Hospital (180)</c:v>
                </c:pt>
                <c:pt idx="3">
                  <c:v>Essex and Suffolk Orthopaedic Elective Surgical Hub (73)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Ipswich Hospital (215)</c:v>
                </c:pt>
                <c:pt idx="2">
                  <c:v>Colchester General Hospital (180)</c:v>
                </c:pt>
                <c:pt idx="3">
                  <c:v>Essex and Suffolk Orthopaedic Elective Surgical Hub (73)</c:v>
                </c:pt>
              </c:strCache>
            </c:strRef>
          </c:cat>
          <c:val>
            <c:numRef>
              <c:f>Sheet1!$G$2:$G$5</c:f>
              <c:numCache>
                <c:formatCode>0.0;;</c:formatCode>
                <c:ptCount val="4"/>
                <c:pt idx="0">
                  <c:v>7.9515906716047251</c:v>
                </c:pt>
                <c:pt idx="1">
                  <c:v>7.8479746116236129</c:v>
                </c:pt>
                <c:pt idx="2">
                  <c:v>7.310654598576563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Ipswich Hospital (215)</c:v>
                </c:pt>
                <c:pt idx="2">
                  <c:v>Colchester General Hospital (180)</c:v>
                </c:pt>
                <c:pt idx="3">
                  <c:v>Essex and Suffolk Orthopaedic Elective Surgical Hub (73)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Ipswich Hospital (215)</c:v>
                </c:pt>
                <c:pt idx="2">
                  <c:v>Colchester General Hospital (180)</c:v>
                </c:pt>
                <c:pt idx="3">
                  <c:v>Essex and Suffolk Orthopaedic Elective Surgical Hub (73)</c:v>
                </c:pt>
              </c:strCache>
            </c:strRef>
          </c:cat>
          <c:val>
            <c:numRef>
              <c:f>Sheet1!$I$2:$I$5</c:f>
              <c:numCache>
                <c:formatCode>0.0;;</c:formatCode>
                <c:ptCount val="4"/>
                <c:pt idx="0">
                  <c:v>0</c:v>
                </c:pt>
                <c:pt idx="1">
                  <c:v>0</c:v>
                </c:pt>
                <c:pt idx="2">
                  <c:v>0</c:v>
                </c:pt>
                <c:pt idx="3">
                  <c:v>9.1180871855059848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(468)</c:v>
                </c:pt>
                <c:pt idx="1">
                  <c:v>Ipswich Hospital (215)</c:v>
                </c:pt>
                <c:pt idx="2">
                  <c:v>Colchester General Hospital (180)</c:v>
                </c:pt>
                <c:pt idx="3">
                  <c:v>Essex and Suffolk Orthopaedic Elective Surgical Hub (73)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2.0484093283952749</c:v>
                </c:pt>
                <c:pt idx="1">
                  <c:v>2.1520253883763871</c:v>
                </c:pt>
                <c:pt idx="2">
                  <c:v>2.689345401423437</c:v>
                </c:pt>
                <c:pt idx="3">
                  <c:v>0.88191281449401515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Ipswich Hospital (163)</c:v>
                </c:pt>
                <c:pt idx="2">
                  <c:v>Colchester General Hospital (133)</c:v>
                </c:pt>
                <c:pt idx="3">
                  <c:v>Essex and Suffolk Orthopaedic Elective Surgical Hub (67)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Ipswich Hospital (163)</c:v>
                </c:pt>
                <c:pt idx="2">
                  <c:v>Colchester General Hospital (133)</c:v>
                </c:pt>
                <c:pt idx="3">
                  <c:v>Essex and Suffolk Orthopaedic Elective Surgical Hub (67)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Ipswich Hospital (163)</c:v>
                </c:pt>
                <c:pt idx="2">
                  <c:v>Colchester General Hospital (133)</c:v>
                </c:pt>
                <c:pt idx="3">
                  <c:v>Essex and Suffolk Orthopaedic Elective Surgical Hub (67)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Ipswich Hospital (163)</c:v>
                </c:pt>
                <c:pt idx="2">
                  <c:v>Colchester General Hospital (133)</c:v>
                </c:pt>
                <c:pt idx="3">
                  <c:v>Essex and Suffolk Orthopaedic Elective Surgical Hub (67)</c:v>
                </c:pt>
              </c:strCache>
            </c:strRef>
          </c:cat>
          <c:val>
            <c:numRef>
              <c:f>Sheet1!$G$2:$G$5</c:f>
              <c:numCache>
                <c:formatCode>0.0;;</c:formatCode>
                <c:ptCount val="4"/>
                <c:pt idx="0">
                  <c:v>8.9791264057442692</c:v>
                </c:pt>
                <c:pt idx="1">
                  <c:v>8.8083645235531716</c:v>
                </c:pt>
                <c:pt idx="2">
                  <c:v>8.9295585360915339</c:v>
                </c:pt>
                <c:pt idx="3">
                  <c:v>9.1533294738394542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Ipswich Hospital (163)</c:v>
                </c:pt>
                <c:pt idx="2">
                  <c:v>Colchester General Hospital (133)</c:v>
                </c:pt>
                <c:pt idx="3">
                  <c:v>Essex and Suffolk Orthopaedic Elective Surgical Hub (67)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Ipswich Hospital (163)</c:v>
                </c:pt>
                <c:pt idx="2">
                  <c:v>Colchester General Hospital (133)</c:v>
                </c:pt>
                <c:pt idx="3">
                  <c:v>Essex and Suffolk Orthopaedic Elective Surgical Hub (67)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(363)</c:v>
                </c:pt>
                <c:pt idx="1">
                  <c:v>Ipswich Hospital (163)</c:v>
                </c:pt>
                <c:pt idx="2">
                  <c:v>Colchester General Hospital (133)</c:v>
                </c:pt>
                <c:pt idx="3">
                  <c:v>Essex and Suffolk Orthopaedic Elective Surgical Hub (67)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1.0208735942557308</c:v>
                </c:pt>
                <c:pt idx="1">
                  <c:v>1.1916354764468284</c:v>
                </c:pt>
                <c:pt idx="2">
                  <c:v>1.0704414639084661</c:v>
                </c:pt>
                <c:pt idx="3">
                  <c:v>0.84667052616054583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Ipswich Hospital (124)</c:v>
                </c:pt>
                <c:pt idx="2">
                  <c:v>Colchester General Hospital (109)</c:v>
                </c:pt>
                <c:pt idx="3">
                  <c:v>Essex and Suffolk Orthopaedic Elective Surgical Hub (49)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Ipswich Hospital (124)</c:v>
                </c:pt>
                <c:pt idx="2">
                  <c:v>Colchester General Hospital (109)</c:v>
                </c:pt>
                <c:pt idx="3">
                  <c:v>Essex and Suffolk Orthopaedic Elective Surgical Hub (49)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Ipswich Hospital (124)</c:v>
                </c:pt>
                <c:pt idx="2">
                  <c:v>Colchester General Hospital (109)</c:v>
                </c:pt>
                <c:pt idx="3">
                  <c:v>Essex and Suffolk Orthopaedic Elective Surgical Hub (49)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Ipswich Hospital (124)</c:v>
                </c:pt>
                <c:pt idx="2">
                  <c:v>Colchester General Hospital (109)</c:v>
                </c:pt>
                <c:pt idx="3">
                  <c:v>Essex and Suffolk Orthopaedic Elective Surgical Hub (49)</c:v>
                </c:pt>
              </c:strCache>
            </c:strRef>
          </c:cat>
          <c:val>
            <c:numRef>
              <c:f>Sheet1!$G$2:$G$5</c:f>
              <c:numCache>
                <c:formatCode>0.0;;</c:formatCode>
                <c:ptCount val="4"/>
                <c:pt idx="0">
                  <c:v>6.3279256161456816</c:v>
                </c:pt>
                <c:pt idx="1">
                  <c:v>6.2058426088970062</c:v>
                </c:pt>
                <c:pt idx="2">
                  <c:v>6.1504960641629092</c:v>
                </c:pt>
                <c:pt idx="3">
                  <c:v>6.8295504735840664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Ipswich Hospital (124)</c:v>
                </c:pt>
                <c:pt idx="2">
                  <c:v>Colchester General Hospital (109)</c:v>
                </c:pt>
                <c:pt idx="3">
                  <c:v>Essex and Suffolk Orthopaedic Elective Surgical Hub (49)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Ipswich Hospital (124)</c:v>
                </c:pt>
                <c:pt idx="2">
                  <c:v>Colchester General Hospital (109)</c:v>
                </c:pt>
                <c:pt idx="3">
                  <c:v>Essex and Suffolk Orthopaedic Elective Surgical Hub (49)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Ipswich Hospital (124)</c:v>
                </c:pt>
                <c:pt idx="2">
                  <c:v>Colchester General Hospital (109)</c:v>
                </c:pt>
                <c:pt idx="3">
                  <c:v>Essex and Suffolk Orthopaedic Elective Surgical Hub (49)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3.6720743838543184</c:v>
                </c:pt>
                <c:pt idx="1">
                  <c:v>3.7941573911029938</c:v>
                </c:pt>
                <c:pt idx="2">
                  <c:v>3.8495039358370908</c:v>
                </c:pt>
                <c:pt idx="3">
                  <c:v>3.1704495264159336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Ipswich Hospital (176)</c:v>
                </c:pt>
                <c:pt idx="2">
                  <c:v>Colchester General Hospital (145)</c:v>
                </c:pt>
                <c:pt idx="3">
                  <c:v>Essex and Suffolk Orthopaedic Elective Surgical Hub (72)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Ipswich Hospital (176)</c:v>
                </c:pt>
                <c:pt idx="2">
                  <c:v>Colchester General Hospital (145)</c:v>
                </c:pt>
                <c:pt idx="3">
                  <c:v>Essex and Suffolk Orthopaedic Elective Surgical Hub (72)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Ipswich Hospital (176)</c:v>
                </c:pt>
                <c:pt idx="2">
                  <c:v>Colchester General Hospital (145)</c:v>
                </c:pt>
                <c:pt idx="3">
                  <c:v>Essex and Suffolk Orthopaedic Elective Surgical Hub (72)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Ipswich Hospital (176)</c:v>
                </c:pt>
                <c:pt idx="2">
                  <c:v>Colchester General Hospital (145)</c:v>
                </c:pt>
                <c:pt idx="3">
                  <c:v>Essex and Suffolk Orthopaedic Elective Surgical Hub (72)</c:v>
                </c:pt>
              </c:strCache>
            </c:strRef>
          </c:cat>
          <c:val>
            <c:numRef>
              <c:f>Sheet1!$G$2:$G$5</c:f>
              <c:numCache>
                <c:formatCode>0.0;;</c:formatCode>
                <c:ptCount val="4"/>
                <c:pt idx="0">
                  <c:v>4.6330013399896526</c:v>
                </c:pt>
                <c:pt idx="1">
                  <c:v>4.1605340596761229</c:v>
                </c:pt>
                <c:pt idx="2">
                  <c:v>4.5263985963738964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Ipswich Hospital (176)</c:v>
                </c:pt>
                <c:pt idx="2">
                  <c:v>Colchester General Hospital (145)</c:v>
                </c:pt>
                <c:pt idx="3">
                  <c:v>Essex and Suffolk Orthopaedic Elective Surgical Hub (72)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Ipswich Hospital (176)</c:v>
                </c:pt>
                <c:pt idx="2">
                  <c:v>Colchester General Hospital (145)</c:v>
                </c:pt>
                <c:pt idx="3">
                  <c:v>Essex and Suffolk Orthopaedic Elective Surgical Hub (72)</c:v>
                </c:pt>
              </c:strCache>
            </c:strRef>
          </c:cat>
          <c:val>
            <c:numRef>
              <c:f>Sheet1!$I$2:$I$5</c:f>
              <c:numCache>
                <c:formatCode>0.0;;</c:formatCode>
                <c:ptCount val="4"/>
                <c:pt idx="0">
                  <c:v>0</c:v>
                </c:pt>
                <c:pt idx="1">
                  <c:v>0</c:v>
                </c:pt>
                <c:pt idx="2">
                  <c:v>0</c:v>
                </c:pt>
                <c:pt idx="3">
                  <c:v>5.5701129734087544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(393)</c:v>
                </c:pt>
                <c:pt idx="1">
                  <c:v>Ipswich Hospital (176)</c:v>
                </c:pt>
                <c:pt idx="2">
                  <c:v>Colchester General Hospital (145)</c:v>
                </c:pt>
                <c:pt idx="3">
                  <c:v>Essex and Suffolk Orthopaedic Elective Surgical Hub (72)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5.3669986600103474</c:v>
                </c:pt>
                <c:pt idx="1">
                  <c:v>5.8394659403238771</c:v>
                </c:pt>
                <c:pt idx="2">
                  <c:v>5.4736014036261036</c:v>
                </c:pt>
                <c:pt idx="3">
                  <c:v>4.4298870265912456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Ipswich Hospital (188)</c:v>
                </c:pt>
                <c:pt idx="2">
                  <c:v>Colchester General Hospital (171)</c:v>
                </c:pt>
                <c:pt idx="3">
                  <c:v>Essex and Suffolk Orthopaedic Elective Surgical Hub (69)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Ipswich Hospital (188)</c:v>
                </c:pt>
                <c:pt idx="2">
                  <c:v>Colchester General Hospital (171)</c:v>
                </c:pt>
                <c:pt idx="3">
                  <c:v>Essex and Suffolk Orthopaedic Elective Surgical Hub (69)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Ipswich Hospital (188)</c:v>
                </c:pt>
                <c:pt idx="2">
                  <c:v>Colchester General Hospital (171)</c:v>
                </c:pt>
                <c:pt idx="3">
                  <c:v>Essex and Suffolk Orthopaedic Elective Surgical Hub (69)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Ipswich Hospital (188)</c:v>
                </c:pt>
                <c:pt idx="2">
                  <c:v>Colchester General Hospital (171)</c:v>
                </c:pt>
                <c:pt idx="3">
                  <c:v>Essex and Suffolk Orthopaedic Elective Surgical Hub (69)</c:v>
                </c:pt>
              </c:strCache>
            </c:strRef>
          </c:cat>
          <c:val>
            <c:numRef>
              <c:f>Sheet1!$G$2:$G$5</c:f>
              <c:numCache>
                <c:formatCode>0.0;;</c:formatCode>
                <c:ptCount val="4"/>
                <c:pt idx="0">
                  <c:v>6.4097037781034523</c:v>
                </c:pt>
                <c:pt idx="1">
                  <c:v>6.4018065835950786</c:v>
                </c:pt>
                <c:pt idx="2">
                  <c:v>6.2481654408727403</c:v>
                </c:pt>
                <c:pt idx="3">
                  <c:v>6.8339258354988157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Ipswich Hospital (188)</c:v>
                </c:pt>
                <c:pt idx="2">
                  <c:v>Colchester General Hospital (171)</c:v>
                </c:pt>
                <c:pt idx="3">
                  <c:v>Essex and Suffolk Orthopaedic Elective Surgical Hub (69)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Ipswich Hospital (188)</c:v>
                </c:pt>
                <c:pt idx="2">
                  <c:v>Colchester General Hospital (171)</c:v>
                </c:pt>
                <c:pt idx="3">
                  <c:v>Essex and Suffolk Orthopaedic Elective Surgical Hub (69)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(428)</c:v>
                </c:pt>
                <c:pt idx="1">
                  <c:v>Ipswich Hospital (188)</c:v>
                </c:pt>
                <c:pt idx="2">
                  <c:v>Colchester General Hospital (171)</c:v>
                </c:pt>
                <c:pt idx="3">
                  <c:v>Essex and Suffolk Orthopaedic Elective Surgical Hub (69)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3.5902962218965477</c:v>
                </c:pt>
                <c:pt idx="1">
                  <c:v>3.5981934164049214</c:v>
                </c:pt>
                <c:pt idx="2">
                  <c:v>3.7518345591272597</c:v>
                </c:pt>
                <c:pt idx="3">
                  <c:v>3.1660741645011843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Ipswich Hospital (203)</c:v>
                </c:pt>
                <c:pt idx="2">
                  <c:v>Colchester General Hospital (168)</c:v>
                </c:pt>
                <c:pt idx="3">
                  <c:v>Essex and Suffolk Orthopaedic Elective Surgical Hub (72)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Ipswich Hospital (203)</c:v>
                </c:pt>
                <c:pt idx="2">
                  <c:v>Colchester General Hospital (168)</c:v>
                </c:pt>
                <c:pt idx="3">
                  <c:v>Essex and Suffolk Orthopaedic Elective Surgical Hub (72)</c:v>
                </c:pt>
              </c:strCache>
            </c:strRef>
          </c:cat>
          <c:val>
            <c:numRef>
              <c:f>Sheet1!$E$2:$E$5</c:f>
              <c:numCache>
                <c:formatCode>0.0;;</c:formatCode>
                <c:ptCount val="4"/>
                <c:pt idx="0">
                  <c:v>0</c:v>
                </c:pt>
                <c:pt idx="1">
                  <c:v>6.7863166148659753</c:v>
                </c:pt>
                <c:pt idx="2">
                  <c:v>6.6683812514289844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Ipswich Hospital (203)</c:v>
                </c:pt>
                <c:pt idx="2">
                  <c:v>Colchester General Hospital (168)</c:v>
                </c:pt>
                <c:pt idx="3">
                  <c:v>Essex and Suffolk Orthopaedic Elective Surgical Hub (72)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Ipswich Hospital (203)</c:v>
                </c:pt>
                <c:pt idx="2">
                  <c:v>Colchester General Hospital (168)</c:v>
                </c:pt>
                <c:pt idx="3">
                  <c:v>Essex and Suffolk Orthopaedic Elective Surgical Hub (72)</c:v>
                </c:pt>
              </c:strCache>
            </c:strRef>
          </c:cat>
          <c:val>
            <c:numRef>
              <c:f>Sheet1!$G$2:$G$5</c:f>
              <c:numCache>
                <c:formatCode>0.0;;</c:formatCode>
                <c:ptCount val="4"/>
                <c:pt idx="0">
                  <c:v>7.1536587557563474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Ipswich Hospital (203)</c:v>
                </c:pt>
                <c:pt idx="2">
                  <c:v>Colchester General Hospital (168)</c:v>
                </c:pt>
                <c:pt idx="3">
                  <c:v>Essex and Suffolk Orthopaedic Elective Surgical Hub (72)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Ipswich Hospital (203)</c:v>
                </c:pt>
                <c:pt idx="2">
                  <c:v>Colchester General Hospital (168)</c:v>
                </c:pt>
                <c:pt idx="3">
                  <c:v>Essex and Suffolk Orthopaedic Elective Surgical Hub (72)</c:v>
                </c:pt>
              </c:strCache>
            </c:strRef>
          </c:cat>
          <c:val>
            <c:numRef>
              <c:f>Sheet1!$I$2:$I$5</c:f>
              <c:numCache>
                <c:formatCode>0.0;;</c:formatCode>
                <c:ptCount val="4"/>
                <c:pt idx="0">
                  <c:v>0</c:v>
                </c:pt>
                <c:pt idx="1">
                  <c:v>0</c:v>
                </c:pt>
                <c:pt idx="2">
                  <c:v>0</c:v>
                </c:pt>
                <c:pt idx="3">
                  <c:v>9.3183143002981055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(443)</c:v>
                </c:pt>
                <c:pt idx="1">
                  <c:v>Ipswich Hospital (203)</c:v>
                </c:pt>
                <c:pt idx="2">
                  <c:v>Colchester General Hospital (168)</c:v>
                </c:pt>
                <c:pt idx="3">
                  <c:v>Essex and Suffolk Orthopaedic Elective Surgical Hub (72)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2.8463412442436526</c:v>
                </c:pt>
                <c:pt idx="1">
                  <c:v>3.2136833851340247</c:v>
                </c:pt>
                <c:pt idx="2">
                  <c:v>3.3316187485710156</c:v>
                </c:pt>
                <c:pt idx="3">
                  <c:v>0.68168569970189452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Ipswich Hospital (99)</c:v>
                </c:pt>
                <c:pt idx="2">
                  <c:v>Colchester General Hospital (103)</c:v>
                </c:pt>
                <c:pt idx="3">
                  <c:v>Essex and Suffolk Orthopaedic Elective Surgical Hub (46)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Ipswich Hospital (99)</c:v>
                </c:pt>
                <c:pt idx="2">
                  <c:v>Colchester General Hospital (103)</c:v>
                </c:pt>
                <c:pt idx="3">
                  <c:v>Essex and Suffolk Orthopaedic Elective Surgical Hub (46)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Ipswich Hospital (99)</c:v>
                </c:pt>
                <c:pt idx="2">
                  <c:v>Colchester General Hospital (103)</c:v>
                </c:pt>
                <c:pt idx="3">
                  <c:v>Essex and Suffolk Orthopaedic Elective Surgical Hub (46)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Ipswich Hospital (99)</c:v>
                </c:pt>
                <c:pt idx="2">
                  <c:v>Colchester General Hospital (103)</c:v>
                </c:pt>
                <c:pt idx="3">
                  <c:v>Essex and Suffolk Orthopaedic Elective Surgical Hub (46)</c:v>
                </c:pt>
              </c:strCache>
            </c:strRef>
          </c:cat>
          <c:val>
            <c:numRef>
              <c:f>Sheet1!$G$2:$G$5</c:f>
              <c:numCache>
                <c:formatCode>0.0;;</c:formatCode>
                <c:ptCount val="4"/>
                <c:pt idx="0">
                  <c:v>7.7027101855346851</c:v>
                </c:pt>
                <c:pt idx="1">
                  <c:v>7.568322743885572</c:v>
                </c:pt>
                <c:pt idx="2">
                  <c:v>7.520847213776146</c:v>
                </c:pt>
                <c:pt idx="3">
                  <c:v>7.430701618027836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Ipswich Hospital (99)</c:v>
                </c:pt>
                <c:pt idx="2">
                  <c:v>Colchester General Hospital (103)</c:v>
                </c:pt>
                <c:pt idx="3">
                  <c:v>Essex and Suffolk Orthopaedic Elective Surgical Hub (46)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Ipswich Hospital (99)</c:v>
                </c:pt>
                <c:pt idx="2">
                  <c:v>Colchester General Hospital (103)</c:v>
                </c:pt>
                <c:pt idx="3">
                  <c:v>Essex and Suffolk Orthopaedic Elective Surgical Hub (46)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(248)</c:v>
                </c:pt>
                <c:pt idx="1">
                  <c:v>Ipswich Hospital (99)</c:v>
                </c:pt>
                <c:pt idx="2">
                  <c:v>Colchester General Hospital (103)</c:v>
                </c:pt>
                <c:pt idx="3">
                  <c:v>Essex and Suffolk Orthopaedic Elective Surgical Hub (46)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2.2972898144653149</c:v>
                </c:pt>
                <c:pt idx="1">
                  <c:v>2.431677256114428</c:v>
                </c:pt>
                <c:pt idx="2">
                  <c:v>2.479152786223854</c:v>
                </c:pt>
                <c:pt idx="3">
                  <c:v>2.569298381972164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(273)</c:v>
                </c:pt>
                <c:pt idx="1">
                  <c:v>Ipswich Hospital (120)</c:v>
                </c:pt>
                <c:pt idx="2">
                  <c:v>Colchester General Hospital (105)</c:v>
                </c:pt>
                <c:pt idx="3">
                  <c:v>Essex and Suffolk Orthopaedic Elective Surgical Hub (48)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(273)</c:v>
                </c:pt>
                <c:pt idx="1">
                  <c:v>Ipswich Hospital (120)</c:v>
                </c:pt>
                <c:pt idx="2">
                  <c:v>Colchester General Hospital (105)</c:v>
                </c:pt>
                <c:pt idx="3">
                  <c:v>Essex and Suffolk Orthopaedic Elective Surgical Hub (48)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(273)</c:v>
                </c:pt>
                <c:pt idx="1">
                  <c:v>Ipswich Hospital (120)</c:v>
                </c:pt>
                <c:pt idx="2">
                  <c:v>Colchester General Hospital (105)</c:v>
                </c:pt>
                <c:pt idx="3">
                  <c:v>Essex and Suffolk Orthopaedic Elective Surgical Hub (48)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(273)</c:v>
                </c:pt>
                <c:pt idx="1">
                  <c:v>Ipswich Hospital (120)</c:v>
                </c:pt>
                <c:pt idx="2">
                  <c:v>Colchester General Hospital (105)</c:v>
                </c:pt>
                <c:pt idx="3">
                  <c:v>Essex and Suffolk Orthopaedic Elective Surgical Hub (48)</c:v>
                </c:pt>
              </c:strCache>
            </c:strRef>
          </c:cat>
          <c:val>
            <c:numRef>
              <c:f>Sheet1!$G$2:$G$5</c:f>
              <c:numCache>
                <c:formatCode>0.0;;</c:formatCode>
                <c:ptCount val="4"/>
                <c:pt idx="0">
                  <c:v>6.6739256296852254</c:v>
                </c:pt>
                <c:pt idx="1">
                  <c:v>6.4374480943921419</c:v>
                </c:pt>
                <c:pt idx="2">
                  <c:v>6.1757726643608262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(273)</c:v>
                </c:pt>
                <c:pt idx="1">
                  <c:v>Ipswich Hospital (120)</c:v>
                </c:pt>
                <c:pt idx="2">
                  <c:v>Colchester General Hospital (105)</c:v>
                </c:pt>
                <c:pt idx="3">
                  <c:v>Essex and Suffolk Orthopaedic Elective Surgical Hub (48)</c:v>
                </c:pt>
              </c:strCache>
            </c:strRef>
          </c:cat>
          <c:val>
            <c:numRef>
              <c:f>Sheet1!$H$2:$H$5</c:f>
              <c:numCache>
                <c:formatCode>0.0;;</c:formatCode>
                <c:ptCount val="4"/>
                <c:pt idx="0">
                  <c:v>0</c:v>
                </c:pt>
                <c:pt idx="1">
                  <c:v>0</c:v>
                </c:pt>
                <c:pt idx="2">
                  <c:v>0</c:v>
                </c:pt>
                <c:pt idx="3">
                  <c:v>7.8590859330109692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(273)</c:v>
                </c:pt>
                <c:pt idx="1">
                  <c:v>Ipswich Hospital (120)</c:v>
                </c:pt>
                <c:pt idx="2">
                  <c:v>Colchester General Hospital (105)</c:v>
                </c:pt>
                <c:pt idx="3">
                  <c:v>Essex and Suffolk Orthopaedic Elective Surgical Hub (48)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(273)</c:v>
                </c:pt>
                <c:pt idx="1">
                  <c:v>Ipswich Hospital (120)</c:v>
                </c:pt>
                <c:pt idx="2">
                  <c:v>Colchester General Hospital (105)</c:v>
                </c:pt>
                <c:pt idx="3">
                  <c:v>Essex and Suffolk Orthopaedic Elective Surgical Hub (48)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3.3260743703147746</c:v>
                </c:pt>
                <c:pt idx="1">
                  <c:v>3.5625519056078581</c:v>
                </c:pt>
                <c:pt idx="2">
                  <c:v>3.8242273356391738</c:v>
                </c:pt>
                <c:pt idx="3">
                  <c:v>2.1409140669890308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Sheet1!$D$2:$D$5</c:f>
              <c:numCache>
                <c:formatCode>0.0;;</c:formatCode>
                <c:ptCount val="4"/>
                <c:pt idx="0">
                  <c:v>0</c:v>
                </c:pt>
                <c:pt idx="1">
                  <c:v>0</c:v>
                </c:pt>
                <c:pt idx="2">
                  <c:v>8.3265154128565744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Sheet1!$E$2:$E$5</c:f>
              <c:numCache>
                <c:formatCode>0.0;;</c:formatCode>
                <c:ptCount val="4"/>
                <c:pt idx="0">
                  <c:v>0</c:v>
                </c:pt>
                <c:pt idx="1">
                  <c:v>8.7400091391032735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Sheet1!$G$2:$G$5</c:f>
              <c:numCache>
                <c:formatCode>0.0;;</c:formatCode>
                <c:ptCount val="4"/>
                <c:pt idx="0">
                  <c:v>8.7394352476589727</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Sheet1!$I$2:$I$5</c:f>
              <c:numCache>
                <c:formatCode>0.0;;</c:formatCode>
                <c:ptCount val="4"/>
                <c:pt idx="0">
                  <c:v>0</c:v>
                </c:pt>
                <c:pt idx="1">
                  <c:v>0</c:v>
                </c:pt>
                <c:pt idx="2">
                  <c:v>0</c:v>
                </c:pt>
                <c:pt idx="3">
                  <c:v>9.6163754165282711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(489)</c:v>
                </c:pt>
                <c:pt idx="1">
                  <c:v>Ipswich Hospital (223)</c:v>
                </c:pt>
                <c:pt idx="2">
                  <c:v>Colchester General Hospital (192)</c:v>
                </c:pt>
                <c:pt idx="3">
                  <c:v>Essex and Suffolk Orthopaedic Elective Surgical Hub (74)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1.2605647523410273</c:v>
                </c:pt>
                <c:pt idx="1">
                  <c:v>1.2599908608967265</c:v>
                </c:pt>
                <c:pt idx="2">
                  <c:v>1.6734845871434256</c:v>
                </c:pt>
                <c:pt idx="3">
                  <c:v>0.3836245834717289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Ipswich Hospital (217)</c:v>
                </c:pt>
                <c:pt idx="2">
                  <c:v>Colchester General Hospital (185)</c:v>
                </c:pt>
                <c:pt idx="3">
                  <c:v>Essex and Suffolk Orthopaedic Elective Surgical Hub (71)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Ipswich Hospital (217)</c:v>
                </c:pt>
                <c:pt idx="2">
                  <c:v>Colchester General Hospital (185)</c:v>
                </c:pt>
                <c:pt idx="3">
                  <c:v>Essex and Suffolk Orthopaedic Elective Surgical Hub (71)</c:v>
                </c:pt>
              </c:strCache>
            </c:strRef>
          </c:cat>
          <c:val>
            <c:numRef>
              <c:f>Sheet1!$E$2:$E$5</c:f>
              <c:numCache>
                <c:formatCode>0.0;;</c:formatCode>
                <c:ptCount val="4"/>
                <c:pt idx="0">
                  <c:v>0</c:v>
                </c:pt>
                <c:pt idx="1">
                  <c:v>8.8118845170187452</c:v>
                </c:pt>
                <c:pt idx="2">
                  <c:v>8.6633714457576794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Ipswich Hospital (217)</c:v>
                </c:pt>
                <c:pt idx="2">
                  <c:v>Colchester General Hospital (185)</c:v>
                </c:pt>
                <c:pt idx="3">
                  <c:v>Essex and Suffolk Orthopaedic Elective Surgical Hub (71)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Ipswich Hospital (217)</c:v>
                </c:pt>
                <c:pt idx="2">
                  <c:v>Colchester General Hospital (185)</c:v>
                </c:pt>
                <c:pt idx="3">
                  <c:v>Essex and Suffolk Orthopaedic Elective Surgical Hub (71)</c:v>
                </c:pt>
              </c:strCache>
            </c:strRef>
          </c:cat>
          <c:val>
            <c:numRef>
              <c:f>Sheet1!$G$2:$G$5</c:f>
              <c:numCache>
                <c:formatCode>0.0;;</c:formatCode>
                <c:ptCount val="4"/>
                <c:pt idx="0">
                  <c:v>8.8445788398613239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Ipswich Hospital (217)</c:v>
                </c:pt>
                <c:pt idx="2">
                  <c:v>Colchester General Hospital (185)</c:v>
                </c:pt>
                <c:pt idx="3">
                  <c:v>Essex and Suffolk Orthopaedic Elective Surgical Hub (71)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Ipswich Hospital (217)</c:v>
                </c:pt>
                <c:pt idx="2">
                  <c:v>Colchester General Hospital (185)</c:v>
                </c:pt>
                <c:pt idx="3">
                  <c:v>Essex and Suffolk Orthopaedic Elective Surgical Hub (71)</c:v>
                </c:pt>
              </c:strCache>
            </c:strRef>
          </c:cat>
          <c:val>
            <c:numRef>
              <c:f>Sheet1!$I$2:$I$5</c:f>
              <c:numCache>
                <c:formatCode>0.0;;</c:formatCode>
                <c:ptCount val="4"/>
                <c:pt idx="0">
                  <c:v>0</c:v>
                </c:pt>
                <c:pt idx="1">
                  <c:v>0</c:v>
                </c:pt>
                <c:pt idx="2">
                  <c:v>0</c:v>
                </c:pt>
                <c:pt idx="3">
                  <c:v>9.7245411029576765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Ipswich Hospital (217)</c:v>
                </c:pt>
                <c:pt idx="2">
                  <c:v>Colchester General Hospital (185)</c:v>
                </c:pt>
                <c:pt idx="3">
                  <c:v>Essex and Suffolk Orthopaedic Elective Surgical Hub (71)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1.1554211601386761</c:v>
                </c:pt>
                <c:pt idx="1">
                  <c:v>1.1881154829812548</c:v>
                </c:pt>
                <c:pt idx="2">
                  <c:v>1.3366285542423206</c:v>
                </c:pt>
                <c:pt idx="3">
                  <c:v>0.27545889704232351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(486)</c:v>
                </c:pt>
                <c:pt idx="1">
                  <c:v>Ipswich Hospital (221)</c:v>
                </c:pt>
                <c:pt idx="2">
                  <c:v>Colchester General Hospital (192)</c:v>
                </c:pt>
                <c:pt idx="3">
                  <c:v>Essex and Suffolk Orthopaedic Elective Surgical Hub (73)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(486)</c:v>
                </c:pt>
                <c:pt idx="1">
                  <c:v>Ipswich Hospital (221)</c:v>
                </c:pt>
                <c:pt idx="2">
                  <c:v>Colchester General Hospital (192)</c:v>
                </c:pt>
                <c:pt idx="3">
                  <c:v>Essex and Suffolk Orthopaedic Elective Surgical Hub (73)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(486)</c:v>
                </c:pt>
                <c:pt idx="1">
                  <c:v>Ipswich Hospital (221)</c:v>
                </c:pt>
                <c:pt idx="2">
                  <c:v>Colchester General Hospital (192)</c:v>
                </c:pt>
                <c:pt idx="3">
                  <c:v>Essex and Suffolk Orthopaedic Elective Surgical Hub (73)</c:v>
                </c:pt>
              </c:strCache>
            </c:strRef>
          </c:cat>
          <c:val>
            <c:numRef>
              <c:f>Sheet1!$F$2:$F$5</c:f>
              <c:numCache>
                <c:formatCode>0.0;;</c:formatCode>
                <c:ptCount val="4"/>
                <c:pt idx="0">
                  <c:v>0</c:v>
                </c:pt>
                <c:pt idx="1">
                  <c:v>0</c:v>
                </c:pt>
                <c:pt idx="2">
                  <c:v>7.6210028753180117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(486)</c:v>
                </c:pt>
                <c:pt idx="1">
                  <c:v>Ipswich Hospital (221)</c:v>
                </c:pt>
                <c:pt idx="2">
                  <c:v>Colchester General Hospital (192)</c:v>
                </c:pt>
                <c:pt idx="3">
                  <c:v>Essex and Suffolk Orthopaedic Elective Surgical Hub (73)</c:v>
                </c:pt>
              </c:strCache>
            </c:strRef>
          </c:cat>
          <c:val>
            <c:numRef>
              <c:f>Sheet1!$G$2:$G$5</c:f>
              <c:numCache>
                <c:formatCode>0.0;;</c:formatCode>
                <c:ptCount val="4"/>
                <c:pt idx="0">
                  <c:v>7.9276986746988953</c:v>
                </c:pt>
                <c:pt idx="1">
                  <c:v>7.9436829136739444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(486)</c:v>
                </c:pt>
                <c:pt idx="1">
                  <c:v>Ipswich Hospital (221)</c:v>
                </c:pt>
                <c:pt idx="2">
                  <c:v>Colchester General Hospital (192)</c:v>
                </c:pt>
                <c:pt idx="3">
                  <c:v>Essex and Suffolk Orthopaedic Elective Surgical Hub (73)</c:v>
                </c:pt>
              </c:strCache>
            </c:strRef>
          </c:cat>
          <c:val>
            <c:numRef>
              <c:f>Sheet1!$H$2:$H$5</c:f>
              <c:numCache>
                <c:formatCode>0.0;;</c:formatCode>
                <c:ptCount val="4"/>
                <c:pt idx="0">
                  <c:v>0</c:v>
                </c:pt>
                <c:pt idx="1">
                  <c:v>0</c:v>
                </c:pt>
                <c:pt idx="2">
                  <c:v>0</c:v>
                </c:pt>
                <c:pt idx="3">
                  <c:v>9.08238508609824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(486)</c:v>
                </c:pt>
                <c:pt idx="1">
                  <c:v>Ipswich Hospital (221)</c:v>
                </c:pt>
                <c:pt idx="2">
                  <c:v>Colchester General Hospital (192)</c:v>
                </c:pt>
                <c:pt idx="3">
                  <c:v>Essex and Suffolk Orthopaedic Elective Surgical Hub (73)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(486)</c:v>
                </c:pt>
                <c:pt idx="1">
                  <c:v>Ipswich Hospital (221)</c:v>
                </c:pt>
                <c:pt idx="2">
                  <c:v>Colchester General Hospital (192)</c:v>
                </c:pt>
                <c:pt idx="3">
                  <c:v>Essex and Suffolk Orthopaedic Elective Surgical Hub (73)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2.0723013253011047</c:v>
                </c:pt>
                <c:pt idx="1">
                  <c:v>2.0563170863260556</c:v>
                </c:pt>
                <c:pt idx="2">
                  <c:v>2.3789971246819883</c:v>
                </c:pt>
                <c:pt idx="3">
                  <c:v>0.91761491390175998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7.1634181902655092</c:v>
                </c:pt>
                <c:pt idx="1">
                  <c:v>6.0248311974848869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7.7046780606655956</c:v>
                </c:pt>
                <c:pt idx="1">
                  <c:v>7.5171122615662966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7.3748990525585922</c:v>
                </c:pt>
                <c:pt idx="1">
                  <c:v>6.8287201870958114</c:v>
                </c:pt>
                <c:pt idx="2">
                  <c:v>6.1599295916684031</c:v>
                </c:pt>
                <c:pt idx="3">
                  <c:v>6.2568995496541024</c:v>
                </c:pt>
                <c:pt idx="4">
                  <c:v>5.9448629482601802</c:v>
                </c:pt>
                <c:pt idx="5">
                  <c:v>6.2573537818365637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6.3982994243223059</c:v>
                </c:pt>
                <c:pt idx="1">
                  <c:v>6.3242372757425649</c:v>
                </c:pt>
                <c:pt idx="2">
                  <c:v>6.1654884412719371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8.121490969777641</c:v>
                </c:pt>
                <c:pt idx="1">
                  <c:v>8.2372671338434902</c:v>
                </c:pt>
                <c:pt idx="2">
                  <c:v>8.07672315466084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8.2866281100463528</c:v>
                </c:pt>
                <c:pt idx="1">
                  <c:v>8.4762945688406219</c:v>
                </c:pt>
                <c:pt idx="2">
                  <c:v>7.9715935201452934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9.4785513154285628</c:v>
                </c:pt>
                <c:pt idx="1">
                  <c:v>8.8819376830441357</c:v>
                </c:pt>
                <c:pt idx="2">
                  <c:v>9.2377292903592512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3.8432813676475082</c:v>
                </c:pt>
                <c:pt idx="1">
                  <c:v>3.7801634020189891</c:v>
                </c:pt>
                <c:pt idx="2">
                  <c:v>3.105000186792036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9.0866375275355384</c:v>
                </c:pt>
                <c:pt idx="1">
                  <c:v>9.0879616473734011</c:v>
                </c:pt>
                <c:pt idx="2">
                  <c:v>8.9281182247039315</c:v>
                </c:pt>
                <c:pt idx="3">
                  <c:v>9.0400920137648235</c:v>
                </c:pt>
                <c:pt idx="4">
                  <c:v>8.7925711630640393</c:v>
                </c:pt>
                <c:pt idx="5">
                  <c:v>8.706306578564007</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8.4047630200158086</c:v>
                </c:pt>
                <c:pt idx="1">
                  <c:v>8.1364134876262124</c:v>
                </c:pt>
                <c:pt idx="2">
                  <c:v>8.5016888462467222</c:v>
                </c:pt>
                <c:pt idx="3">
                  <c:v>8.0515981825258542</c:v>
                </c:pt>
                <c:pt idx="4">
                  <c:v>7.9631997260061302</c:v>
                </c:pt>
                <c:pt idx="5">
                  <c:v>7.925140120859691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8.579436955340686</c:v>
                </c:pt>
                <c:pt idx="1">
                  <c:v>8.4269426833153975</c:v>
                </c:pt>
                <c:pt idx="2">
                  <c:v>8.0215264648712967</c:v>
                </c:pt>
                <c:pt idx="3">
                  <c:v>8.3349927571480684</c:v>
                </c:pt>
                <c:pt idx="4">
                  <c:v>8.0696964592416567</c:v>
                </c:pt>
                <c:pt idx="5">
                  <c:v>8.4127636850268228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7.3612271792664261</c:v>
                </c:pt>
                <c:pt idx="1">
                  <c:v>7.3843794450232467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5.7226367666811617</c:v>
                </c:pt>
                <c:pt idx="1">
                  <c:v>5.9381645660874218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9.5829411072525783</c:v>
                </c:pt>
                <c:pt idx="1">
                  <c:v>9.3774545497554822</c:v>
                </c:pt>
                <c:pt idx="2">
                  <c:v>9.4195643143507901</c:v>
                </c:pt>
                <c:pt idx="3">
                  <c:v>9.4771391011847896</c:v>
                </c:pt>
                <c:pt idx="4">
                  <c:v>9.3983455167331176</c:v>
                </c:pt>
                <c:pt idx="5">
                  <c:v>9.1976014667799983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8.6609315452607429</c:v>
                </c:pt>
                <c:pt idx="1">
                  <c:v>8.5128453061516858</c:v>
                </c:pt>
                <c:pt idx="2">
                  <c:v>8.7479269123666139</c:v>
                </c:pt>
                <c:pt idx="3">
                  <c:v>8.3773784298228851</c:v>
                </c:pt>
                <c:pt idx="4">
                  <c:v>8.3788393131305554</c:v>
                </c:pt>
                <c:pt idx="5">
                  <c:v>8.4096598669733851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9.0583134608212479</c:v>
                </c:pt>
                <c:pt idx="1">
                  <c:v>9.0847966020891739</c:v>
                </c:pt>
                <c:pt idx="2">
                  <c:v>9.153752794870778</c:v>
                </c:pt>
                <c:pt idx="3">
                  <c:v>8.8127150818192774</c:v>
                </c:pt>
                <c:pt idx="4">
                  <c:v>8.6301965760213193</c:v>
                </c:pt>
                <c:pt idx="5">
                  <c:v>8.5969637225456861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8.4583760776597998</c:v>
                </c:pt>
                <c:pt idx="1">
                  <c:v>8.3803955364131184</c:v>
                </c:pt>
                <c:pt idx="2">
                  <c:v>8.6332061418376149</c:v>
                </c:pt>
                <c:pt idx="3">
                  <c:v>8.487802693615345</c:v>
                </c:pt>
                <c:pt idx="4">
                  <c:v>8.4493936197960835</c:v>
                </c:pt>
                <c:pt idx="5">
                  <c:v>8.6417308347004589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8.8984363459595297</c:v>
                </c:pt>
                <c:pt idx="1">
                  <c:v>8.7512456107983017</c:v>
                </c:pt>
                <c:pt idx="2">
                  <c:v>8.6871964384288454</c:v>
                </c:pt>
                <c:pt idx="3">
                  <c:v>8.5657155400632057</c:v>
                </c:pt>
                <c:pt idx="4">
                  <c:v>8.5255800714504932</c:v>
                </c:pt>
                <c:pt idx="5">
                  <c:v>8.633293141816301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9.2055044972225932</c:v>
                </c:pt>
                <c:pt idx="1">
                  <c:v>8.9765549413603463</c:v>
                </c:pt>
                <c:pt idx="2">
                  <c:v>9.0851221848983315</c:v>
                </c:pt>
                <c:pt idx="3">
                  <c:v>8.7995887686591949</c:v>
                </c:pt>
                <c:pt idx="4">
                  <c:v>8.865832409073068</c:v>
                </c:pt>
                <c:pt idx="5">
                  <c:v>8.7829032949240489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8.6459533501124373</c:v>
                </c:pt>
                <c:pt idx="1">
                  <c:v>8.5008027076699566</c:v>
                </c:pt>
                <c:pt idx="2">
                  <c:v>8.6907361126506029</c:v>
                </c:pt>
                <c:pt idx="3">
                  <c:v>8.5159242213567587</c:v>
                </c:pt>
                <c:pt idx="4">
                  <c:v>8.6247455015385697</c:v>
                </c:pt>
                <c:pt idx="5">
                  <c:v>8.7495559810555452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7.8656845421060204</c:v>
                </c:pt>
                <c:pt idx="1">
                  <c:v>7.1138095864039794</c:v>
                </c:pt>
                <c:pt idx="2">
                  <c:v>6.8018187630544524</c:v>
                </c:pt>
                <c:pt idx="3">
                  <c:v>6.975497979835855</c:v>
                </c:pt>
                <c:pt idx="4">
                  <c:v>6.6383635617994283</c:v>
                </c:pt>
                <c:pt idx="5">
                  <c:v>7.2014573395724524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7.9040506656976621</c:v>
                </c:pt>
                <c:pt idx="1">
                  <c:v>7.577644661782478</c:v>
                </c:pt>
                <c:pt idx="2">
                  <c:v>7.7240635158318991</c:v>
                </c:pt>
                <c:pt idx="3">
                  <c:v>7.4610472009936384</c:v>
                </c:pt>
                <c:pt idx="4">
                  <c:v>7.481096631168545</c:v>
                </c:pt>
                <c:pt idx="5">
                  <c:v>7.2731618960717528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6.8636732985784574</c:v>
                </c:pt>
                <c:pt idx="1">
                  <c:v>6.8897883644682771</c:v>
                </c:pt>
                <c:pt idx="2">
                  <c:v>6.8263020442105766</c:v>
                </c:pt>
                <c:pt idx="3">
                  <c:v>6.9475680085912064</c:v>
                </c:pt>
                <c:pt idx="4">
                  <c:v>6.9440110566785576</c:v>
                </c:pt>
                <c:pt idx="5">
                  <c:v>6.9412564074176233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8.8585860347347012</c:v>
                </c:pt>
                <c:pt idx="1">
                  <c:v>8.8087022294658279</c:v>
                </c:pt>
                <c:pt idx="2">
                  <c:v>8.8168217901298096</c:v>
                </c:pt>
                <c:pt idx="3">
                  <c:v>8.5492532327346957</c:v>
                </c:pt>
                <c:pt idx="4">
                  <c:v>8.6526547291597335</c:v>
                </c:pt>
                <c:pt idx="5">
                  <c:v>8.6019069712725731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7.4694349452084587</c:v>
                </c:pt>
                <c:pt idx="1">
                  <c:v>7.6500173062058101</c:v>
                </c:pt>
                <c:pt idx="2">
                  <c:v>7.4497524482393711</c:v>
                </c:pt>
                <c:pt idx="3">
                  <c:v>7.5215478957680526</c:v>
                </c:pt>
                <c:pt idx="4">
                  <c:v>7.4920809446966068</c:v>
                </c:pt>
                <c:pt idx="5">
                  <c:v>7.5787705574373261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9.3321076158271961</c:v>
                </c:pt>
                <c:pt idx="1">
                  <c:v>9.5708406875209118</c:v>
                </c:pt>
                <c:pt idx="2">
                  <c:v>9.611814911532429</c:v>
                </c:pt>
                <c:pt idx="3">
                  <c:v>9.449110970877717</c:v>
                </c:pt>
                <c:pt idx="4">
                  <c:v>9.4054454739121631</c:v>
                </c:pt>
                <c:pt idx="5">
                  <c:v>9.4205757817988953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9.0069995030021399</c:v>
                </c:pt>
                <c:pt idx="1">
                  <c:v>9.0085323597941276</c:v>
                </c:pt>
                <c:pt idx="2">
                  <c:v>9.0059704264449572</c:v>
                </c:pt>
                <c:pt idx="3">
                  <c:v>8.7342021425021841</c:v>
                </c:pt>
                <c:pt idx="4">
                  <c:v>8.7135598154899689</c:v>
                </c:pt>
                <c:pt idx="5">
                  <c:v>8.5404189005911775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8.0763573662847463</c:v>
                </c:pt>
                <c:pt idx="1">
                  <c:v>8.0148782795063926</c:v>
                </c:pt>
                <c:pt idx="2">
                  <c:v>7.9564628236754373</c:v>
                </c:pt>
                <c:pt idx="3">
                  <c:v>7.8888584075840864</c:v>
                </c:pt>
                <c:pt idx="4">
                  <c:v>7.8706489549884404</c:v>
                </c:pt>
                <c:pt idx="5">
                  <c:v>8.1632219191881799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6.9493579333644071</c:v>
                </c:pt>
                <c:pt idx="1">
                  <c:v>7.0833867607023464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7.3252926766295996</c:v>
                </c:pt>
                <c:pt idx="1">
                  <c:v>7.8383695054719267</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6.8344208131773936</c:v>
                </c:pt>
                <c:pt idx="1">
                  <c:v>6.8164446554400779</c:v>
                </c:pt>
                <c:pt idx="2">
                  <c:v>6.760014148413557</c:v>
                </c:pt>
                <c:pt idx="3">
                  <c:v>6.5809853381174266</c:v>
                </c:pt>
                <c:pt idx="4">
                  <c:v>6.5349492655520587</c:v>
                </c:pt>
                <c:pt idx="5">
                  <c:v>6.6495783724385671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8.3414695046231486</c:v>
                </c:pt>
                <c:pt idx="1">
                  <c:v>9.1941279418573636</c:v>
                </c:pt>
                <c:pt idx="2">
                  <c:v>8.4399947248444889</c:v>
                </c:pt>
                <c:pt idx="3">
                  <c:v>8.180174875546669</c:v>
                </c:pt>
                <c:pt idx="4">
                  <c:v>8.3909916249986569</c:v>
                </c:pt>
                <c:pt idx="5">
                  <c:v>8.3359936175573317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6.9270045486627696</c:v>
                </c:pt>
                <c:pt idx="1">
                  <c:v>7.038763024543421</c:v>
                </c:pt>
                <c:pt idx="2">
                  <c:v>6.7550099919934299</c:v>
                </c:pt>
                <c:pt idx="3">
                  <c:v>6.3871033979580263</c:v>
                </c:pt>
                <c:pt idx="4">
                  <c:v>6.821609924415168</c:v>
                </c:pt>
                <c:pt idx="5">
                  <c:v>6.8737987596537344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6.861304685271679</c:v>
                </c:pt>
                <c:pt idx="1">
                  <c:v>7.9982345953719918</c:v>
                </c:pt>
                <c:pt idx="2">
                  <c:v>7.8910807040103119</c:v>
                </c:pt>
                <c:pt idx="3">
                  <c:v>7.5137105219316531</c:v>
                </c:pt>
                <c:pt idx="4">
                  <c:v>7.875041723274828</c:v>
                </c:pt>
                <c:pt idx="5">
                  <c:v>7.9515906716047251</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9.1317584824453295</c:v>
                </c:pt>
                <c:pt idx="1">
                  <c:v>8.999357855548217</c:v>
                </c:pt>
                <c:pt idx="2">
                  <c:v>8.9736395556045654</c:v>
                </c:pt>
                <c:pt idx="3">
                  <c:v>8.8983153375102582</c:v>
                </c:pt>
                <c:pt idx="4">
                  <c:v>8.9791264057442692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4.4973498707800799</c:v>
                </c:pt>
                <c:pt idx="1">
                  <c:v>4.3437407914792194</c:v>
                </c:pt>
                <c:pt idx="2">
                  <c:v>4.3555935213941082</c:v>
                </c:pt>
                <c:pt idx="3">
                  <c:v>4.4765874589654144</c:v>
                </c:pt>
                <c:pt idx="4">
                  <c:v>4.6140330019199611</c:v>
                </c:pt>
                <c:pt idx="5">
                  <c:v>4.6330013399896526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6.3841064360001143</c:v>
                </c:pt>
                <c:pt idx="1">
                  <c:v>6.7042606327633196</c:v>
                </c:pt>
                <c:pt idx="2">
                  <c:v>6.8564601734534074</c:v>
                </c:pt>
                <c:pt idx="3">
                  <c:v>6.5635846583893764</c:v>
                </c:pt>
                <c:pt idx="4">
                  <c:v>6.2279852683341019</c:v>
                </c:pt>
                <c:pt idx="5">
                  <c:v>6.4097037781034523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6.939723386979618</c:v>
                </c:pt>
                <c:pt idx="1">
                  <c:v>7.2123509576512106</c:v>
                </c:pt>
                <c:pt idx="2">
                  <c:v>7.1133049357642886</c:v>
                </c:pt>
                <c:pt idx="3">
                  <c:v>7.5077651560548073</c:v>
                </c:pt>
                <c:pt idx="4">
                  <c:v>7.6700837176485681</c:v>
                </c:pt>
                <c:pt idx="5">
                  <c:v>7.1536587557563474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7.9102529856257124</c:v>
                </c:pt>
                <c:pt idx="1">
                  <c:v>8.2894611578319584</c:v>
                </c:pt>
                <c:pt idx="2">
                  <c:v>8.46225140299331</c:v>
                </c:pt>
                <c:pt idx="3">
                  <c:v>7.6383187533293793</c:v>
                </c:pt>
                <c:pt idx="4">
                  <c:v>7.7125779116906834</c:v>
                </c:pt>
                <c:pt idx="5">
                  <c:v>7.7027101855346851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6.1037263568712374</c:v>
                </c:pt>
                <c:pt idx="1">
                  <c:v>6.6739256296852254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8.8922448116491424</c:v>
                </c:pt>
                <c:pt idx="1">
                  <c:v>8.9289788796377874</c:v>
                </c:pt>
                <c:pt idx="2">
                  <c:v>8.7394352476589727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9.1224550266294564</c:v>
                </c:pt>
                <c:pt idx="1">
                  <c:v>9.0874860404287343</c:v>
                </c:pt>
                <c:pt idx="2">
                  <c:v>9.1521347318140389</c:v>
                </c:pt>
                <c:pt idx="3">
                  <c:v>9.072393832288979</c:v>
                </c:pt>
                <c:pt idx="4">
                  <c:v>9.032601679976537</c:v>
                </c:pt>
                <c:pt idx="5">
                  <c:v>8.8445788398613239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8.1090061965220794</c:v>
                </c:pt>
                <c:pt idx="1">
                  <c:v>8.1312218321871157</c:v>
                </c:pt>
                <c:pt idx="2">
                  <c:v>8.0446630933822192</c:v>
                </c:pt>
                <c:pt idx="3">
                  <c:v>7.959294672848487</c:v>
                </c:pt>
                <c:pt idx="4">
                  <c:v>7.794510794627211</c:v>
                </c:pt>
                <c:pt idx="5">
                  <c:v>7.9276986746988953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5559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RDE | East Suffolk and North Essex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55597"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RDE | East Suffolk and North Essex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RDE | East Suffolk and North Essex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East Suffolk and North Essex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618570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345275345"/>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43%</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495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71%</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41%</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29%</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14754900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63912097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502252289"/>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741393632"/>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49079250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86722052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867496291"/>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80429585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714046353"/>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East Suffolk and North Essex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East Suffolk and North Essex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495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Taking medication:</a:t>
            </a:r>
            <a:r>
              <a:rPr lang="en-GB" sz="1250">
                <a:solidFill>
                  <a:prstClr val="black"/>
                </a:solidFill>
                <a:latin typeface="Arial"/>
              </a:rPr>
              <a:t> </a:t>
            </a:r>
            <a:r>
              <a:rPr lang="en-GB" sz="1250" b="0">
                <a:solidFill>
                  <a:prstClr val="black"/>
                </a:solidFill>
                <a:latin typeface="Arial"/>
              </a:rPr>
              <a:t>Patients being able to take medication they brought with them when they need to</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medicine to take at home:</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Waiting list:</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not being prevented from sleeping at night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eat:</a:t>
            </a:r>
            <a:r>
              <a:rPr lang="en-GB" sz="1250">
                <a:solidFill>
                  <a:prstClr val="black"/>
                </a:solidFill>
                <a:latin typeface="Arial"/>
              </a:rPr>
              <a:t> </a:t>
            </a:r>
            <a:r>
              <a:rPr lang="en-GB" sz="1250" b="0">
                <a:solidFill>
                  <a:prstClr val="black"/>
                </a:solidFill>
                <a:latin typeface="Arial"/>
              </a:rPr>
              <a:t>Patients' getting enough help from staff to eat meals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0158357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3543151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552211048"/>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3620973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592717231"/>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925246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13088546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933701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404644017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701145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705960427"/>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7007503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73997304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078507863"/>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35149580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390945095"/>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681605915"/>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9616428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318100786"/>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22887864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0820635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858790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07817819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26121984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97338743"/>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24960423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22172789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507231506"/>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89968479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4008903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16936542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280966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7454757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3179893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792036643"/>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3870352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93142335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9485674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10463148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973601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5263279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7839322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7017736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41690482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159556808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51115427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9259038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02156932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7278673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31873024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360626953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96864697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159322869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57814790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348987859"/>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6389109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2849357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624602645"/>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60859734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10662101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7189002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907525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2574427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9901906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70813588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94738167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3628971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12454430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6916543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021478545"/>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0513639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57072235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2392499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7011128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261243292"/>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3620740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315311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72578458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4735969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076162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24983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09981235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0465359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201175368"/>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85958048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27000590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30115393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962519745"/>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04043957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18437077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2993488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20752228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51275942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26743901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479565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02721382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053905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1910869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9626613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2679671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88247451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344515126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22891120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7486969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1525637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965879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89923220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6414183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16649679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5687896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2258131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115577950"/>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260497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85850317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17515294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5628393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8595886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26880605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442702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66591951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4199290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9136581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3070516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0922197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4898214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2086186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7459662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2952940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6723188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135867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9821189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6899868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4076834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19803321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2067106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2947492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0398112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8873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8176684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2908801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636059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2104174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7700715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4386312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93624517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0141127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6217200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5212076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281317451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2327345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82068967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8066753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36816781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7146264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3043866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6763309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10255404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9062776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55932825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8098463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9164390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8935997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1922204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378851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4696308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118686696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3193883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2713001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07955856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09806424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72021748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2257118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56481869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0607819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3412297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56126779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50471312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1160872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91235375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6855399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46160263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8166396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8087368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613704775"/>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936357418"/>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018500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9813488"/>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5535954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46658412"/>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428051380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64842218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91254464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41310273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0835062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7668780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833718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012806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2992696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4921495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423154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0148235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393666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5537685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053942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0170186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357305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1897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976035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77016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9100919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3845682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117996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898830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77031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290519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616546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754893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465691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322500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1785888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2946020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640087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73279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5828564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06571306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72876470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437727314"/>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557434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622574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09442843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3786667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76909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029944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7367108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51591228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4221001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92095775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221113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385954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9188037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9262258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0216876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972799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149969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8746727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8121453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29266944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523041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9690866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3599002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1414998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723242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179048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58578495"/>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Q26. Do you think the hospital staff did everything they could to help control your pain?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91205124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Q15. Did you have confidence and trust in the doctors treating you?</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16413</Words>
  <Application>Microsoft Office PowerPoint</Application>
  <PresentationFormat>Widescreen</PresentationFormat>
  <Paragraphs>2137</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East Suffolk and North Essex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2026-09-02T14:53:01Z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